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8" r:id="rId5"/>
    <p:sldMasterId id="2147483680" r:id="rId6"/>
    <p:sldMasterId id="2147483697" r:id="rId7"/>
  </p:sldMasterIdLst>
  <p:notesMasterIdLst>
    <p:notesMasterId r:id="rId27"/>
  </p:notesMasterIdLst>
  <p:sldIdLst>
    <p:sldId id="323" r:id="rId8"/>
    <p:sldId id="326" r:id="rId9"/>
    <p:sldId id="336" r:id="rId10"/>
    <p:sldId id="335" r:id="rId11"/>
    <p:sldId id="334" r:id="rId12"/>
    <p:sldId id="337" r:id="rId13"/>
    <p:sldId id="261" r:id="rId14"/>
    <p:sldId id="274" r:id="rId15"/>
    <p:sldId id="286" r:id="rId16"/>
    <p:sldId id="269" r:id="rId17"/>
    <p:sldId id="270" r:id="rId18"/>
    <p:sldId id="285" r:id="rId19"/>
    <p:sldId id="289" r:id="rId20"/>
    <p:sldId id="291" r:id="rId21"/>
    <p:sldId id="287" r:id="rId22"/>
    <p:sldId id="292" r:id="rId23"/>
    <p:sldId id="293" r:id="rId24"/>
    <p:sldId id="256" r:id="rId25"/>
    <p:sldId id="33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  <a:srgbClr val="FFD700"/>
    <a:srgbClr val="E5E4E2"/>
    <a:srgbClr val="C0C0C0"/>
    <a:srgbClr val="CD7F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30E77A-B034-4EFF-9C84-45F53A6DE982}" v="15" dt="2020-04-06T20:47:10.1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81379" autoAdjust="0"/>
  </p:normalViewPr>
  <p:slideViewPr>
    <p:cSldViewPr snapToGrid="0">
      <p:cViewPr>
        <p:scale>
          <a:sx n="93" d="100"/>
          <a:sy n="93" d="100"/>
        </p:scale>
        <p:origin x="9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gnus Ahlkvist" userId="ada356d894bd2de7" providerId="LiveId" clId="{07E3E307-9A68-4597-B735-5F5EBF997CF0}"/>
    <pc:docChg chg="modSld">
      <pc:chgData name="Magnus Ahlkvist" userId="ada356d894bd2de7" providerId="LiveId" clId="{07E3E307-9A68-4597-B735-5F5EBF997CF0}" dt="2019-11-13T05:58:18.829" v="9" actId="1076"/>
      <pc:docMkLst>
        <pc:docMk/>
      </pc:docMkLst>
      <pc:sldChg chg="addSp modSp">
        <pc:chgData name="Magnus Ahlkvist" userId="ada356d894bd2de7" providerId="LiveId" clId="{07E3E307-9A68-4597-B735-5F5EBF997CF0}" dt="2019-11-13T05:58:18.829" v="9" actId="1076"/>
        <pc:sldMkLst>
          <pc:docMk/>
          <pc:sldMk cId="1847188119" sldId="260"/>
        </pc:sldMkLst>
        <pc:picChg chg="add mod modCrop">
          <ac:chgData name="Magnus Ahlkvist" userId="ada356d894bd2de7" providerId="LiveId" clId="{07E3E307-9A68-4597-B735-5F5EBF997CF0}" dt="2019-11-13T05:58:18.829" v="9" actId="1076"/>
          <ac:picMkLst>
            <pc:docMk/>
            <pc:sldMk cId="1847188119" sldId="260"/>
            <ac:picMk id="5" creationId="{099A75BC-ED83-4232-8CE1-447DBDA9BC2E}"/>
          </ac:picMkLst>
        </pc:picChg>
      </pc:sldChg>
    </pc:docChg>
  </pc:docChgLst>
  <pc:docChgLst>
    <pc:chgData name="Magnus Ahlkvist" userId="ada356d894bd2de7" providerId="LiveId" clId="{1A8E3A2A-DA26-4BD2-A1EB-5BAE0A274B92}"/>
    <pc:docChg chg="addSld modSld">
      <pc:chgData name="Magnus Ahlkvist" userId="ada356d894bd2de7" providerId="LiveId" clId="{1A8E3A2A-DA26-4BD2-A1EB-5BAE0A274B92}" dt="2019-10-13T10:28:43.466" v="263" actId="20577"/>
      <pc:docMkLst>
        <pc:docMk/>
      </pc:docMkLst>
      <pc:sldChg chg="modSp modAnim">
        <pc:chgData name="Magnus Ahlkvist" userId="ada356d894bd2de7" providerId="LiveId" clId="{1A8E3A2A-DA26-4BD2-A1EB-5BAE0A274B92}" dt="2019-10-13T08:49:51.700" v="210" actId="20577"/>
        <pc:sldMkLst>
          <pc:docMk/>
          <pc:sldMk cId="6683241" sldId="257"/>
        </pc:sldMkLst>
        <pc:spChg chg="mod">
          <ac:chgData name="Magnus Ahlkvist" userId="ada356d894bd2de7" providerId="LiveId" clId="{1A8E3A2A-DA26-4BD2-A1EB-5BAE0A274B92}" dt="2019-10-13T08:47:48.033" v="59" actId="20577"/>
          <ac:spMkLst>
            <pc:docMk/>
            <pc:sldMk cId="6683241" sldId="257"/>
            <ac:spMk id="2" creationId="{00000000-0000-0000-0000-000000000000}"/>
          </ac:spMkLst>
        </pc:spChg>
        <pc:spChg chg="mod">
          <ac:chgData name="Magnus Ahlkvist" userId="ada356d894bd2de7" providerId="LiveId" clId="{1A8E3A2A-DA26-4BD2-A1EB-5BAE0A274B92}" dt="2019-10-13T08:49:51.700" v="210" actId="20577"/>
          <ac:spMkLst>
            <pc:docMk/>
            <pc:sldMk cId="6683241" sldId="257"/>
            <ac:spMk id="3" creationId="{00000000-0000-0000-0000-000000000000}"/>
          </ac:spMkLst>
        </pc:spChg>
      </pc:sldChg>
      <pc:sldChg chg="modSp">
        <pc:chgData name="Magnus Ahlkvist" userId="ada356d894bd2de7" providerId="LiveId" clId="{1A8E3A2A-DA26-4BD2-A1EB-5BAE0A274B92}" dt="2019-10-13T08:47:38.171" v="52" actId="20577"/>
        <pc:sldMkLst>
          <pc:docMk/>
          <pc:sldMk cId="1847188119" sldId="260"/>
        </pc:sldMkLst>
        <pc:spChg chg="mod">
          <ac:chgData name="Magnus Ahlkvist" userId="ada356d894bd2de7" providerId="LiveId" clId="{1A8E3A2A-DA26-4BD2-A1EB-5BAE0A274B92}" dt="2019-10-13T08:47:30.985" v="37" actId="20577"/>
          <ac:spMkLst>
            <pc:docMk/>
            <pc:sldMk cId="1847188119" sldId="260"/>
            <ac:spMk id="2" creationId="{3A9EEC31-E066-4E62-BAAB-C170893FFE25}"/>
          </ac:spMkLst>
        </pc:spChg>
        <pc:spChg chg="mod">
          <ac:chgData name="Magnus Ahlkvist" userId="ada356d894bd2de7" providerId="LiveId" clId="{1A8E3A2A-DA26-4BD2-A1EB-5BAE0A274B92}" dt="2019-10-13T08:47:38.171" v="52" actId="20577"/>
          <ac:spMkLst>
            <pc:docMk/>
            <pc:sldMk cId="1847188119" sldId="260"/>
            <ac:spMk id="3" creationId="{FB9B0E28-205D-4B8D-B72F-75D77CF2161D}"/>
          </ac:spMkLst>
        </pc:spChg>
      </pc:sldChg>
      <pc:sldChg chg="modSp add">
        <pc:chgData name="Magnus Ahlkvist" userId="ada356d894bd2de7" providerId="LiveId" clId="{1A8E3A2A-DA26-4BD2-A1EB-5BAE0A274B92}" dt="2019-10-13T10:28:43.466" v="263" actId="20577"/>
        <pc:sldMkLst>
          <pc:docMk/>
          <pc:sldMk cId="7591363" sldId="261"/>
        </pc:sldMkLst>
        <pc:spChg chg="mod">
          <ac:chgData name="Magnus Ahlkvist" userId="ada356d894bd2de7" providerId="LiveId" clId="{1A8E3A2A-DA26-4BD2-A1EB-5BAE0A274B92}" dt="2019-10-13T10:28:29.377" v="227" actId="20577"/>
          <ac:spMkLst>
            <pc:docMk/>
            <pc:sldMk cId="7591363" sldId="261"/>
            <ac:spMk id="2" creationId="{70C438DB-20F7-4B34-8E2C-4BF45E7293A3}"/>
          </ac:spMkLst>
        </pc:spChg>
        <pc:spChg chg="mod">
          <ac:chgData name="Magnus Ahlkvist" userId="ada356d894bd2de7" providerId="LiveId" clId="{1A8E3A2A-DA26-4BD2-A1EB-5BAE0A274B92}" dt="2019-10-13T10:28:43.466" v="263" actId="20577"/>
          <ac:spMkLst>
            <pc:docMk/>
            <pc:sldMk cId="7591363" sldId="261"/>
            <ac:spMk id="3" creationId="{3308BB25-8932-48AF-AEB6-FF932D5D492F}"/>
          </ac:spMkLst>
        </pc:spChg>
      </pc:sldChg>
    </pc:docChg>
  </pc:docChgLst>
  <pc:docChgLst>
    <pc:chgData name="Magnus Ahlkvist" userId="ada356d894bd2de7" providerId="LiveId" clId="{AE30E77A-B034-4EFF-9C84-45F53A6DE982}"/>
    <pc:docChg chg="undo redo custSel mod addSld delSld modSld">
      <pc:chgData name="Magnus Ahlkvist" userId="ada356d894bd2de7" providerId="LiveId" clId="{AE30E77A-B034-4EFF-9C84-45F53A6DE982}" dt="2020-04-06T20:49:07.114" v="1353" actId="6549"/>
      <pc:docMkLst>
        <pc:docMk/>
      </pc:docMkLst>
      <pc:sldChg chg="addSp modSp mod">
        <pc:chgData name="Magnus Ahlkvist" userId="ada356d894bd2de7" providerId="LiveId" clId="{AE30E77A-B034-4EFF-9C84-45F53A6DE982}" dt="2020-04-06T20:48:35.224" v="1352" actId="20577"/>
        <pc:sldMkLst>
          <pc:docMk/>
          <pc:sldMk cId="6683241" sldId="257"/>
        </pc:sldMkLst>
        <pc:spChg chg="mod">
          <ac:chgData name="Magnus Ahlkvist" userId="ada356d894bd2de7" providerId="LiveId" clId="{AE30E77A-B034-4EFF-9C84-45F53A6DE982}" dt="2020-04-06T20:48:35.224" v="1352" actId="20577"/>
          <ac:spMkLst>
            <pc:docMk/>
            <pc:sldMk cId="6683241" sldId="257"/>
            <ac:spMk id="3" creationId="{00000000-0000-0000-0000-000000000000}"/>
          </ac:spMkLst>
        </pc:spChg>
        <pc:spChg chg="add mod">
          <ac:chgData name="Magnus Ahlkvist" userId="ada356d894bd2de7" providerId="LiveId" clId="{AE30E77A-B034-4EFF-9C84-45F53A6DE982}" dt="2020-04-06T20:48:17.761" v="1323" actId="1076"/>
          <ac:spMkLst>
            <pc:docMk/>
            <pc:sldMk cId="6683241" sldId="257"/>
            <ac:spMk id="6" creationId="{E7DCA6E0-1CB4-4729-9F7F-F2968708EDBE}"/>
          </ac:spMkLst>
        </pc:spChg>
        <pc:picChg chg="add mod">
          <ac:chgData name="Magnus Ahlkvist" userId="ada356d894bd2de7" providerId="LiveId" clId="{AE30E77A-B034-4EFF-9C84-45F53A6DE982}" dt="2020-04-06T20:48:17.761" v="1323" actId="1076"/>
          <ac:picMkLst>
            <pc:docMk/>
            <pc:sldMk cId="6683241" sldId="257"/>
            <ac:picMk id="5" creationId="{1268A56F-28EF-4F25-A019-10D5AD3D0098}"/>
          </ac:picMkLst>
        </pc:picChg>
      </pc:sldChg>
      <pc:sldChg chg="modSp mod modClrScheme chgLayout">
        <pc:chgData name="Magnus Ahlkvist" userId="ada356d894bd2de7" providerId="LiveId" clId="{AE30E77A-B034-4EFF-9C84-45F53A6DE982}" dt="2020-04-06T20:47:10.118" v="1284" actId="20577"/>
        <pc:sldMkLst>
          <pc:docMk/>
          <pc:sldMk cId="1847188119" sldId="260"/>
        </pc:sldMkLst>
        <pc:spChg chg="mod">
          <ac:chgData name="Magnus Ahlkvist" userId="ada356d894bd2de7" providerId="LiveId" clId="{AE30E77A-B034-4EFF-9C84-45F53A6DE982}" dt="2020-04-06T19:51:44.494" v="73" actId="14100"/>
          <ac:spMkLst>
            <pc:docMk/>
            <pc:sldMk cId="1847188119" sldId="260"/>
            <ac:spMk id="2" creationId="{3A9EEC31-E066-4E62-BAAB-C170893FFE25}"/>
          </ac:spMkLst>
        </pc:spChg>
        <pc:spChg chg="mod ord">
          <ac:chgData name="Magnus Ahlkvist" userId="ada356d894bd2de7" providerId="LiveId" clId="{AE30E77A-B034-4EFF-9C84-45F53A6DE982}" dt="2020-04-06T20:47:10.118" v="1284" actId="20577"/>
          <ac:spMkLst>
            <pc:docMk/>
            <pc:sldMk cId="1847188119" sldId="260"/>
            <ac:spMk id="3" creationId="{FB9B0E28-205D-4B8D-B72F-75D77CF2161D}"/>
          </ac:spMkLst>
        </pc:spChg>
        <pc:picChg chg="mod">
          <ac:chgData name="Magnus Ahlkvist" userId="ada356d894bd2de7" providerId="LiveId" clId="{AE30E77A-B034-4EFF-9C84-45F53A6DE982}" dt="2020-04-06T19:51:10.554" v="26" actId="26606"/>
          <ac:picMkLst>
            <pc:docMk/>
            <pc:sldMk cId="1847188119" sldId="260"/>
            <ac:picMk id="5" creationId="{099A75BC-ED83-4232-8CE1-447DBDA9BC2E}"/>
          </ac:picMkLst>
        </pc:picChg>
      </pc:sldChg>
      <pc:sldChg chg="modSp mod">
        <pc:chgData name="Magnus Ahlkvist" userId="ada356d894bd2de7" providerId="LiveId" clId="{AE30E77A-B034-4EFF-9C84-45F53A6DE982}" dt="2020-04-06T20:49:07.114" v="1353" actId="6549"/>
        <pc:sldMkLst>
          <pc:docMk/>
          <pc:sldMk cId="7591363" sldId="261"/>
        </pc:sldMkLst>
        <pc:spChg chg="mod">
          <ac:chgData name="Magnus Ahlkvist" userId="ada356d894bd2de7" providerId="LiveId" clId="{AE30E77A-B034-4EFF-9C84-45F53A6DE982}" dt="2020-04-06T20:49:07.114" v="1353" actId="6549"/>
          <ac:spMkLst>
            <pc:docMk/>
            <pc:sldMk cId="7591363" sldId="261"/>
            <ac:spMk id="2" creationId="{70C438DB-20F7-4B34-8E2C-4BF45E7293A3}"/>
          </ac:spMkLst>
        </pc:spChg>
        <pc:spChg chg="mod">
          <ac:chgData name="Magnus Ahlkvist" userId="ada356d894bd2de7" providerId="LiveId" clId="{AE30E77A-B034-4EFF-9C84-45F53A6DE982}" dt="2020-04-06T20:09:58.978" v="1024" actId="20577"/>
          <ac:spMkLst>
            <pc:docMk/>
            <pc:sldMk cId="7591363" sldId="261"/>
            <ac:spMk id="3" creationId="{3308BB25-8932-48AF-AEB6-FF932D5D492F}"/>
          </ac:spMkLst>
        </pc:spChg>
      </pc:sldChg>
      <pc:sldChg chg="addSp delSp modSp mod">
        <pc:chgData name="Magnus Ahlkvist" userId="ada356d894bd2de7" providerId="LiveId" clId="{AE30E77A-B034-4EFF-9C84-45F53A6DE982}" dt="2020-04-06T20:00:24.573" v="651" actId="20577"/>
        <pc:sldMkLst>
          <pc:docMk/>
          <pc:sldMk cId="3822221816" sldId="269"/>
        </pc:sldMkLst>
        <pc:spChg chg="mod">
          <ac:chgData name="Magnus Ahlkvist" userId="ada356d894bd2de7" providerId="LiveId" clId="{AE30E77A-B034-4EFF-9C84-45F53A6DE982}" dt="2020-04-06T20:00:24.573" v="651" actId="20577"/>
          <ac:spMkLst>
            <pc:docMk/>
            <pc:sldMk cId="3822221816" sldId="269"/>
            <ac:spMk id="2" creationId="{3A9EEC31-E066-4E62-BAAB-C170893FFE25}"/>
          </ac:spMkLst>
        </pc:spChg>
        <pc:spChg chg="del mod">
          <ac:chgData name="Magnus Ahlkvist" userId="ada356d894bd2de7" providerId="LiveId" clId="{AE30E77A-B034-4EFF-9C84-45F53A6DE982}" dt="2020-04-06T19:58:02.448" v="496" actId="931"/>
          <ac:spMkLst>
            <pc:docMk/>
            <pc:sldMk cId="3822221816" sldId="269"/>
            <ac:spMk id="3" creationId="{E1D671D4-773E-40DF-8D16-784894275E8E}"/>
          </ac:spMkLst>
        </pc:spChg>
        <pc:spChg chg="add del mod">
          <ac:chgData name="Magnus Ahlkvist" userId="ada356d894bd2de7" providerId="LiveId" clId="{AE30E77A-B034-4EFF-9C84-45F53A6DE982}" dt="2020-04-06T19:58:16.784" v="499" actId="478"/>
          <ac:spMkLst>
            <pc:docMk/>
            <pc:sldMk cId="3822221816" sldId="269"/>
            <ac:spMk id="6" creationId="{2C1E75A9-5441-4095-B752-71AEA71511D4}"/>
          </ac:spMkLst>
        </pc:spChg>
        <pc:spChg chg="add del mod">
          <ac:chgData name="Magnus Ahlkvist" userId="ada356d894bd2de7" providerId="LiveId" clId="{AE30E77A-B034-4EFF-9C84-45F53A6DE982}" dt="2020-04-06T19:58:42.086" v="500" actId="931"/>
          <ac:spMkLst>
            <pc:docMk/>
            <pc:sldMk cId="3822221816" sldId="269"/>
            <ac:spMk id="8" creationId="{CA95009C-8ADF-4350-8F14-A777AA43F6D4}"/>
          </ac:spMkLst>
        </pc:spChg>
        <pc:spChg chg="add mod">
          <ac:chgData name="Magnus Ahlkvist" userId="ada356d894bd2de7" providerId="LiveId" clId="{AE30E77A-B034-4EFF-9C84-45F53A6DE982}" dt="2020-04-06T19:59:36.209" v="591" actId="6549"/>
          <ac:spMkLst>
            <pc:docMk/>
            <pc:sldMk cId="3822221816" sldId="269"/>
            <ac:spMk id="11" creationId="{0994B5B1-0439-418A-88E2-85F119ECFB6C}"/>
          </ac:spMkLst>
        </pc:spChg>
        <pc:picChg chg="add del mod">
          <ac:chgData name="Magnus Ahlkvist" userId="ada356d894bd2de7" providerId="LiveId" clId="{AE30E77A-B034-4EFF-9C84-45F53A6DE982}" dt="2020-04-06T19:58:16.784" v="499" actId="478"/>
          <ac:picMkLst>
            <pc:docMk/>
            <pc:sldMk cId="3822221816" sldId="269"/>
            <ac:picMk id="5" creationId="{BF5F635A-5302-424F-B288-F7B571DE9BE6}"/>
          </ac:picMkLst>
        </pc:picChg>
        <pc:picChg chg="add mod">
          <ac:chgData name="Magnus Ahlkvist" userId="ada356d894bd2de7" providerId="LiveId" clId="{AE30E77A-B034-4EFF-9C84-45F53A6DE982}" dt="2020-04-06T19:58:44.074" v="502" actId="962"/>
          <ac:picMkLst>
            <pc:docMk/>
            <pc:sldMk cId="3822221816" sldId="269"/>
            <ac:picMk id="10" creationId="{A28CDC4B-3539-4879-91A5-8438A510BCC7}"/>
          </ac:picMkLst>
        </pc:picChg>
      </pc:sldChg>
      <pc:sldChg chg="addSp delSp modSp mod">
        <pc:chgData name="Magnus Ahlkvist" userId="ada356d894bd2de7" providerId="LiveId" clId="{AE30E77A-B034-4EFF-9C84-45F53A6DE982}" dt="2020-04-06T20:06:58.640" v="870" actId="6549"/>
        <pc:sldMkLst>
          <pc:docMk/>
          <pc:sldMk cId="2109321193" sldId="270"/>
        </pc:sldMkLst>
        <pc:spChg chg="mod">
          <ac:chgData name="Magnus Ahlkvist" userId="ada356d894bd2de7" providerId="LiveId" clId="{AE30E77A-B034-4EFF-9C84-45F53A6DE982}" dt="2020-04-06T20:00:20.140" v="649" actId="20577"/>
          <ac:spMkLst>
            <pc:docMk/>
            <pc:sldMk cId="2109321193" sldId="270"/>
            <ac:spMk id="2" creationId="{3A9EEC31-E066-4E62-BAAB-C170893FFE25}"/>
          </ac:spMkLst>
        </pc:spChg>
        <pc:spChg chg="del mod">
          <ac:chgData name="Magnus Ahlkvist" userId="ada356d894bd2de7" providerId="LiveId" clId="{AE30E77A-B034-4EFF-9C84-45F53A6DE982}" dt="2020-04-06T20:02:39.360" v="653" actId="931"/>
          <ac:spMkLst>
            <pc:docMk/>
            <pc:sldMk cId="2109321193" sldId="270"/>
            <ac:spMk id="3" creationId="{B0EC0419-6AE2-43CD-85D1-EED960D9A9DB}"/>
          </ac:spMkLst>
        </pc:spChg>
        <pc:spChg chg="add mod">
          <ac:chgData name="Magnus Ahlkvist" userId="ada356d894bd2de7" providerId="LiveId" clId="{AE30E77A-B034-4EFF-9C84-45F53A6DE982}" dt="2020-04-06T20:06:26.169" v="804" actId="1076"/>
          <ac:spMkLst>
            <pc:docMk/>
            <pc:sldMk cId="2109321193" sldId="270"/>
            <ac:spMk id="6" creationId="{2367372C-C324-4564-A18A-117C4263FDEB}"/>
          </ac:spMkLst>
        </pc:spChg>
        <pc:spChg chg="add mod">
          <ac:chgData name="Magnus Ahlkvist" userId="ada356d894bd2de7" providerId="LiveId" clId="{AE30E77A-B034-4EFF-9C84-45F53A6DE982}" dt="2020-04-06T20:06:00.155" v="802" actId="14100"/>
          <ac:spMkLst>
            <pc:docMk/>
            <pc:sldMk cId="2109321193" sldId="270"/>
            <ac:spMk id="9" creationId="{4DF4DFDA-17FC-4372-A52B-1CEAC295D762}"/>
          </ac:spMkLst>
        </pc:spChg>
        <pc:spChg chg="add mod">
          <ac:chgData name="Magnus Ahlkvist" userId="ada356d894bd2de7" providerId="LiveId" clId="{AE30E77A-B034-4EFF-9C84-45F53A6DE982}" dt="2020-04-06T20:06:58.640" v="870" actId="6549"/>
          <ac:spMkLst>
            <pc:docMk/>
            <pc:sldMk cId="2109321193" sldId="270"/>
            <ac:spMk id="12" creationId="{437AF3A7-69D5-4171-BF17-096B68F43217}"/>
          </ac:spMkLst>
        </pc:spChg>
        <pc:picChg chg="add mod">
          <ac:chgData name="Magnus Ahlkvist" userId="ada356d894bd2de7" providerId="LiveId" clId="{AE30E77A-B034-4EFF-9C84-45F53A6DE982}" dt="2020-04-06T20:06:26.169" v="804" actId="1076"/>
          <ac:picMkLst>
            <pc:docMk/>
            <pc:sldMk cId="2109321193" sldId="270"/>
            <ac:picMk id="5" creationId="{A6511893-1401-4B11-86C1-87D176AF21B5}"/>
          </ac:picMkLst>
        </pc:picChg>
        <pc:picChg chg="add mod">
          <ac:chgData name="Magnus Ahlkvist" userId="ada356d894bd2de7" providerId="LiveId" clId="{AE30E77A-B034-4EFF-9C84-45F53A6DE982}" dt="2020-04-06T20:05:50.989" v="800" actId="14100"/>
          <ac:picMkLst>
            <pc:docMk/>
            <pc:sldMk cId="2109321193" sldId="270"/>
            <ac:picMk id="8" creationId="{2A7C222B-B45F-456C-9773-49C2198CE4A5}"/>
          </ac:picMkLst>
        </pc:picChg>
        <pc:picChg chg="add mod">
          <ac:chgData name="Magnus Ahlkvist" userId="ada356d894bd2de7" providerId="LiveId" clId="{AE30E77A-B034-4EFF-9C84-45F53A6DE982}" dt="2020-04-06T20:06:18.240" v="803" actId="1076"/>
          <ac:picMkLst>
            <pc:docMk/>
            <pc:sldMk cId="2109321193" sldId="270"/>
            <ac:picMk id="11" creationId="{478A31E7-B3FC-4EF5-A2D2-0A5AA0DE761E}"/>
          </ac:picMkLst>
        </pc:picChg>
      </pc:sldChg>
      <pc:sldChg chg="modSp mod">
        <pc:chgData name="Magnus Ahlkvist" userId="ada356d894bd2de7" providerId="LiveId" clId="{AE30E77A-B034-4EFF-9C84-45F53A6DE982}" dt="2020-04-06T19:56:43.030" v="473" actId="20577"/>
        <pc:sldMkLst>
          <pc:docMk/>
          <pc:sldMk cId="724312294" sldId="274"/>
        </pc:sldMkLst>
        <pc:spChg chg="mod">
          <ac:chgData name="Magnus Ahlkvist" userId="ada356d894bd2de7" providerId="LiveId" clId="{AE30E77A-B034-4EFF-9C84-45F53A6DE982}" dt="2020-04-06T19:56:43.030" v="473" actId="20577"/>
          <ac:spMkLst>
            <pc:docMk/>
            <pc:sldMk cId="724312294" sldId="274"/>
            <ac:spMk id="3" creationId="{F6C68B1F-FCAB-447B-9599-F74CDF1EDDA5}"/>
          </ac:spMkLst>
        </pc:spChg>
      </pc:sldChg>
      <pc:sldChg chg="modSp mod">
        <pc:chgData name="Magnus Ahlkvist" userId="ada356d894bd2de7" providerId="LiveId" clId="{AE30E77A-B034-4EFF-9C84-45F53A6DE982}" dt="2020-04-06T20:45:09.586" v="1195" actId="6549"/>
        <pc:sldMkLst>
          <pc:docMk/>
          <pc:sldMk cId="3531482130" sldId="280"/>
        </pc:sldMkLst>
        <pc:spChg chg="mod">
          <ac:chgData name="Magnus Ahlkvist" userId="ada356d894bd2de7" providerId="LiveId" clId="{AE30E77A-B034-4EFF-9C84-45F53A6DE982}" dt="2020-04-06T20:45:09.586" v="1195" actId="6549"/>
          <ac:spMkLst>
            <pc:docMk/>
            <pc:sldMk cId="3531482130" sldId="280"/>
            <ac:spMk id="4" creationId="{B815B6F0-441C-4C91-AB08-6E805A1963BC}"/>
          </ac:spMkLst>
        </pc:spChg>
      </pc:sldChg>
      <pc:sldChg chg="del">
        <pc:chgData name="Magnus Ahlkvist" userId="ada356d894bd2de7" providerId="LiveId" clId="{AE30E77A-B034-4EFF-9C84-45F53A6DE982}" dt="2020-04-06T19:51:51.332" v="74" actId="47"/>
        <pc:sldMkLst>
          <pc:docMk/>
          <pc:sldMk cId="41989243" sldId="283"/>
        </pc:sldMkLst>
      </pc:sldChg>
      <pc:sldChg chg="addSp delSp modSp add mod">
        <pc:chgData name="Magnus Ahlkvist" userId="ada356d894bd2de7" providerId="LiveId" clId="{AE30E77A-B034-4EFF-9C84-45F53A6DE982}" dt="2020-04-06T20:44:19.082" v="1185" actId="14100"/>
        <pc:sldMkLst>
          <pc:docMk/>
          <pc:sldMk cId="3066192018" sldId="285"/>
        </pc:sldMkLst>
        <pc:spChg chg="mod">
          <ac:chgData name="Magnus Ahlkvist" userId="ada356d894bd2de7" providerId="LiveId" clId="{AE30E77A-B034-4EFF-9C84-45F53A6DE982}" dt="2020-04-06T20:07:41.740" v="916" actId="20577"/>
          <ac:spMkLst>
            <pc:docMk/>
            <pc:sldMk cId="3066192018" sldId="285"/>
            <ac:spMk id="2" creationId="{C3C68CBF-126E-4672-92BD-E421E735BEEB}"/>
          </ac:spMkLst>
        </pc:spChg>
        <pc:spChg chg="del mod">
          <ac:chgData name="Magnus Ahlkvist" userId="ada356d894bd2de7" providerId="LiveId" clId="{AE30E77A-B034-4EFF-9C84-45F53A6DE982}" dt="2020-04-06T20:41:40.603" v="1136"/>
          <ac:spMkLst>
            <pc:docMk/>
            <pc:sldMk cId="3066192018" sldId="285"/>
            <ac:spMk id="3" creationId="{C5E5A6B3-974E-4F18-A805-115C69154665}"/>
          </ac:spMkLst>
        </pc:spChg>
        <pc:spChg chg="add mod">
          <ac:chgData name="Magnus Ahlkvist" userId="ada356d894bd2de7" providerId="LiveId" clId="{AE30E77A-B034-4EFF-9C84-45F53A6DE982}" dt="2020-04-06T20:44:19.082" v="1185" actId="14100"/>
          <ac:spMkLst>
            <pc:docMk/>
            <pc:sldMk cId="3066192018" sldId="285"/>
            <ac:spMk id="6" creationId="{20083EBD-9CAC-44D3-B6CC-EB14696096B7}"/>
          </ac:spMkLst>
        </pc:spChg>
        <pc:picChg chg="add mod">
          <ac:chgData name="Magnus Ahlkvist" userId="ada356d894bd2de7" providerId="LiveId" clId="{AE30E77A-B034-4EFF-9C84-45F53A6DE982}" dt="2020-04-06T20:41:48.466" v="1139" actId="1076"/>
          <ac:picMkLst>
            <pc:docMk/>
            <pc:sldMk cId="3066192018" sldId="285"/>
            <ac:picMk id="5" creationId="{FFBB1DD4-A052-46B7-AB00-EA35FCCF3A26}"/>
          </ac:picMkLst>
        </pc:picChg>
      </pc:sldChg>
      <pc:sldChg chg="addSp delSp modSp add mod">
        <pc:chgData name="Magnus Ahlkvist" userId="ada356d894bd2de7" providerId="LiveId" clId="{AE30E77A-B034-4EFF-9C84-45F53A6DE982}" dt="2020-04-06T20:11:50.811" v="1135" actId="20577"/>
        <pc:sldMkLst>
          <pc:docMk/>
          <pc:sldMk cId="3654011242" sldId="286"/>
        </pc:sldMkLst>
        <pc:spChg chg="mod">
          <ac:chgData name="Magnus Ahlkvist" userId="ada356d894bd2de7" providerId="LiveId" clId="{AE30E77A-B034-4EFF-9C84-45F53A6DE982}" dt="2020-04-06T20:10:28.677" v="1046" actId="20577"/>
          <ac:spMkLst>
            <pc:docMk/>
            <pc:sldMk cId="3654011242" sldId="286"/>
            <ac:spMk id="2" creationId="{DF035DBA-691F-4721-896A-CAEA20A027DA}"/>
          </ac:spMkLst>
        </pc:spChg>
        <pc:spChg chg="add del">
          <ac:chgData name="Magnus Ahlkvist" userId="ada356d894bd2de7" providerId="LiveId" clId="{AE30E77A-B034-4EFF-9C84-45F53A6DE982}" dt="2020-04-06T20:11:21.476" v="1065" actId="931"/>
          <ac:spMkLst>
            <pc:docMk/>
            <pc:sldMk cId="3654011242" sldId="286"/>
            <ac:spMk id="3" creationId="{84FD6EC7-775E-4167-A2C0-3AB509AC7DC0}"/>
          </ac:spMkLst>
        </pc:spChg>
        <pc:spChg chg="add del mod">
          <ac:chgData name="Magnus Ahlkvist" userId="ada356d894bd2de7" providerId="LiveId" clId="{AE30E77A-B034-4EFF-9C84-45F53A6DE982}" dt="2020-04-06T20:11:50.811" v="1135" actId="20577"/>
          <ac:spMkLst>
            <pc:docMk/>
            <pc:sldMk cId="3654011242" sldId="286"/>
            <ac:spMk id="6" creationId="{1BAD3EB1-4924-47AE-984B-646272857433}"/>
          </ac:spMkLst>
        </pc:spChg>
        <pc:picChg chg="add del mod">
          <ac:chgData name="Magnus Ahlkvist" userId="ada356d894bd2de7" providerId="LiveId" clId="{AE30E77A-B034-4EFF-9C84-45F53A6DE982}" dt="2020-04-06T20:11:21.476" v="1065" actId="931"/>
          <ac:picMkLst>
            <pc:docMk/>
            <pc:sldMk cId="3654011242" sldId="286"/>
            <ac:picMk id="5" creationId="{E54B2FB3-EFD3-4B9B-A075-A2DDBF92EF99}"/>
          </ac:picMkLst>
        </pc:picChg>
      </pc:sldChg>
    </pc:docChg>
  </pc:docChgLst>
  <pc:docChgLst>
    <pc:chgData name="Magnus Ahlkvist" userId="ada356d894bd2de7" providerId="LiveId" clId="{299A5E06-426A-4787-AE18-3167D3E1E138}"/>
    <pc:docChg chg="undo custSel addSld delSld modSld modMainMaster">
      <pc:chgData name="Magnus Ahlkvist" userId="ada356d894bd2de7" providerId="LiveId" clId="{299A5E06-426A-4787-AE18-3167D3E1E138}" dt="2020-01-24T08:57:18.557" v="695" actId="20577"/>
      <pc:docMkLst>
        <pc:docMk/>
      </pc:docMkLst>
      <pc:sldChg chg="addSp delSp modSp">
        <pc:chgData name="Magnus Ahlkvist" userId="ada356d894bd2de7" providerId="LiveId" clId="{299A5E06-426A-4787-AE18-3167D3E1E138}" dt="2020-01-24T08:40:20.233" v="588"/>
        <pc:sldMkLst>
          <pc:docMk/>
          <pc:sldMk cId="1847188119" sldId="260"/>
        </pc:sldMkLst>
        <pc:spChg chg="mod">
          <ac:chgData name="Magnus Ahlkvist" userId="ada356d894bd2de7" providerId="LiveId" clId="{299A5E06-426A-4787-AE18-3167D3E1E138}" dt="2020-01-24T08:29:19.676" v="33" actId="20577"/>
          <ac:spMkLst>
            <pc:docMk/>
            <pc:sldMk cId="1847188119" sldId="260"/>
            <ac:spMk id="2" creationId="{3A9EEC31-E066-4E62-BAAB-C170893FFE25}"/>
          </ac:spMkLst>
        </pc:spChg>
        <pc:spChg chg="add del">
          <ac:chgData name="Magnus Ahlkvist" userId="ada356d894bd2de7" providerId="LiveId" clId="{299A5E06-426A-4787-AE18-3167D3E1E138}" dt="2020-01-24T08:40:20.233" v="588"/>
          <ac:spMkLst>
            <pc:docMk/>
            <pc:sldMk cId="1847188119" sldId="260"/>
            <ac:spMk id="4" creationId="{0C6529EB-C96F-4F71-948B-CC65823287F2}"/>
          </ac:spMkLst>
        </pc:spChg>
      </pc:sldChg>
      <pc:sldChg chg="modSp">
        <pc:chgData name="Magnus Ahlkvist" userId="ada356d894bd2de7" providerId="LiveId" clId="{299A5E06-426A-4787-AE18-3167D3E1E138}" dt="2020-01-24T08:29:55.406" v="70"/>
        <pc:sldMkLst>
          <pc:docMk/>
          <pc:sldMk cId="7591363" sldId="261"/>
        </pc:sldMkLst>
        <pc:spChg chg="mod">
          <ac:chgData name="Magnus Ahlkvist" userId="ada356d894bd2de7" providerId="LiveId" clId="{299A5E06-426A-4787-AE18-3167D3E1E138}" dt="2020-01-24T08:29:44.926" v="69" actId="20577"/>
          <ac:spMkLst>
            <pc:docMk/>
            <pc:sldMk cId="7591363" sldId="261"/>
            <ac:spMk id="2" creationId="{70C438DB-20F7-4B34-8E2C-4BF45E7293A3}"/>
          </ac:spMkLst>
        </pc:spChg>
        <pc:spChg chg="mod">
          <ac:chgData name="Magnus Ahlkvist" userId="ada356d894bd2de7" providerId="LiveId" clId="{299A5E06-426A-4787-AE18-3167D3E1E138}" dt="2020-01-24T08:29:55.406" v="70"/>
          <ac:spMkLst>
            <pc:docMk/>
            <pc:sldMk cId="7591363" sldId="261"/>
            <ac:spMk id="3" creationId="{3308BB25-8932-48AF-AEB6-FF932D5D492F}"/>
          </ac:spMkLst>
        </pc:spChg>
      </pc:sldChg>
      <pc:sldChg chg="del">
        <pc:chgData name="Magnus Ahlkvist" userId="ada356d894bd2de7" providerId="LiveId" clId="{299A5E06-426A-4787-AE18-3167D3E1E138}" dt="2020-01-24T08:29:07.840" v="0" actId="47"/>
        <pc:sldMkLst>
          <pc:docMk/>
          <pc:sldMk cId="3518168999" sldId="262"/>
        </pc:sldMkLst>
      </pc:sldChg>
      <pc:sldChg chg="del">
        <pc:chgData name="Magnus Ahlkvist" userId="ada356d894bd2de7" providerId="LiveId" clId="{299A5E06-426A-4787-AE18-3167D3E1E138}" dt="2020-01-24T08:29:08.980" v="1" actId="47"/>
        <pc:sldMkLst>
          <pc:docMk/>
          <pc:sldMk cId="126096300" sldId="263"/>
        </pc:sldMkLst>
      </pc:sldChg>
      <pc:sldChg chg="del">
        <pc:chgData name="Magnus Ahlkvist" userId="ada356d894bd2de7" providerId="LiveId" clId="{299A5E06-426A-4787-AE18-3167D3E1E138}" dt="2020-01-24T08:33:59.287" v="451" actId="47"/>
        <pc:sldMkLst>
          <pc:docMk/>
          <pc:sldMk cId="4031058367" sldId="264"/>
        </pc:sldMkLst>
      </pc:sldChg>
      <pc:sldChg chg="addSp modSp">
        <pc:chgData name="Magnus Ahlkvist" userId="ada356d894bd2de7" providerId="LiveId" clId="{299A5E06-426A-4787-AE18-3167D3E1E138}" dt="2020-01-24T08:44:31.962" v="642" actId="20577"/>
        <pc:sldMkLst>
          <pc:docMk/>
          <pc:sldMk cId="3822221816" sldId="269"/>
        </pc:sldMkLst>
        <pc:spChg chg="mod">
          <ac:chgData name="Magnus Ahlkvist" userId="ada356d894bd2de7" providerId="LiveId" clId="{299A5E06-426A-4787-AE18-3167D3E1E138}" dt="2020-01-24T08:44:31.962" v="642" actId="20577"/>
          <ac:spMkLst>
            <pc:docMk/>
            <pc:sldMk cId="3822221816" sldId="269"/>
            <ac:spMk id="2" creationId="{3A9EEC31-E066-4E62-BAAB-C170893FFE25}"/>
          </ac:spMkLst>
        </pc:spChg>
        <pc:spChg chg="add mod">
          <ac:chgData name="Magnus Ahlkvist" userId="ada356d894bd2de7" providerId="LiveId" clId="{299A5E06-426A-4787-AE18-3167D3E1E138}" dt="2020-01-24T08:30:26.289" v="87" actId="20577"/>
          <ac:spMkLst>
            <pc:docMk/>
            <pc:sldMk cId="3822221816" sldId="269"/>
            <ac:spMk id="3" creationId="{E1D671D4-773E-40DF-8D16-784894275E8E}"/>
          </ac:spMkLst>
        </pc:spChg>
      </pc:sldChg>
      <pc:sldChg chg="addSp modSp">
        <pc:chgData name="Magnus Ahlkvist" userId="ada356d894bd2de7" providerId="LiveId" clId="{299A5E06-426A-4787-AE18-3167D3E1E138}" dt="2020-01-24T08:32:44.433" v="407"/>
        <pc:sldMkLst>
          <pc:docMk/>
          <pc:sldMk cId="2109321193" sldId="270"/>
        </pc:sldMkLst>
        <pc:spChg chg="mod">
          <ac:chgData name="Magnus Ahlkvist" userId="ada356d894bd2de7" providerId="LiveId" clId="{299A5E06-426A-4787-AE18-3167D3E1E138}" dt="2020-01-24T08:32:39.807" v="406" actId="20577"/>
          <ac:spMkLst>
            <pc:docMk/>
            <pc:sldMk cId="2109321193" sldId="270"/>
            <ac:spMk id="2" creationId="{3A9EEC31-E066-4E62-BAAB-C170893FFE25}"/>
          </ac:spMkLst>
        </pc:spChg>
        <pc:spChg chg="add mod">
          <ac:chgData name="Magnus Ahlkvist" userId="ada356d894bd2de7" providerId="LiveId" clId="{299A5E06-426A-4787-AE18-3167D3E1E138}" dt="2020-01-24T08:32:44.433" v="407"/>
          <ac:spMkLst>
            <pc:docMk/>
            <pc:sldMk cId="2109321193" sldId="270"/>
            <ac:spMk id="3" creationId="{B0EC0419-6AE2-43CD-85D1-EED960D9A9DB}"/>
          </ac:spMkLst>
        </pc:spChg>
      </pc:sldChg>
      <pc:sldChg chg="addSp modSp del">
        <pc:chgData name="Magnus Ahlkvist" userId="ada356d894bd2de7" providerId="LiveId" clId="{299A5E06-426A-4787-AE18-3167D3E1E138}" dt="2020-01-24T08:37:41.968" v="499" actId="47"/>
        <pc:sldMkLst>
          <pc:docMk/>
          <pc:sldMk cId="1266415805" sldId="271"/>
        </pc:sldMkLst>
        <pc:spChg chg="mod">
          <ac:chgData name="Magnus Ahlkvist" userId="ada356d894bd2de7" providerId="LiveId" clId="{299A5E06-426A-4787-AE18-3167D3E1E138}" dt="2020-01-24T08:32:54.958" v="411" actId="20577"/>
          <ac:spMkLst>
            <pc:docMk/>
            <pc:sldMk cId="1266415805" sldId="271"/>
            <ac:spMk id="2" creationId="{3A9EEC31-E066-4E62-BAAB-C170893FFE25}"/>
          </ac:spMkLst>
        </pc:spChg>
        <pc:spChg chg="add mod">
          <ac:chgData name="Magnus Ahlkvist" userId="ada356d894bd2de7" providerId="LiveId" clId="{299A5E06-426A-4787-AE18-3167D3E1E138}" dt="2020-01-24T08:37:32.066" v="497"/>
          <ac:spMkLst>
            <pc:docMk/>
            <pc:sldMk cId="1266415805" sldId="271"/>
            <ac:spMk id="3" creationId="{26A2E097-C09A-44AA-AB1A-3FF913F07E60}"/>
          </ac:spMkLst>
        </pc:spChg>
      </pc:sldChg>
      <pc:sldChg chg="addSp modSp">
        <pc:chgData name="Magnus Ahlkvist" userId="ada356d894bd2de7" providerId="LiveId" clId="{299A5E06-426A-4787-AE18-3167D3E1E138}" dt="2020-01-24T08:33:17.994" v="423"/>
        <pc:sldMkLst>
          <pc:docMk/>
          <pc:sldMk cId="3619597613" sldId="272"/>
        </pc:sldMkLst>
        <pc:spChg chg="mod">
          <ac:chgData name="Magnus Ahlkvist" userId="ada356d894bd2de7" providerId="LiveId" clId="{299A5E06-426A-4787-AE18-3167D3E1E138}" dt="2020-01-24T08:33:11.403" v="422" actId="20577"/>
          <ac:spMkLst>
            <pc:docMk/>
            <pc:sldMk cId="3619597613" sldId="272"/>
            <ac:spMk id="2" creationId="{3A9EEC31-E066-4E62-BAAB-C170893FFE25}"/>
          </ac:spMkLst>
        </pc:spChg>
        <pc:spChg chg="add mod">
          <ac:chgData name="Magnus Ahlkvist" userId="ada356d894bd2de7" providerId="LiveId" clId="{299A5E06-426A-4787-AE18-3167D3E1E138}" dt="2020-01-24T08:33:17.994" v="423"/>
          <ac:spMkLst>
            <pc:docMk/>
            <pc:sldMk cId="3619597613" sldId="272"/>
            <ac:spMk id="3" creationId="{B03794EE-2867-4CBE-BF6C-BBED1C4B7EF9}"/>
          </ac:spMkLst>
        </pc:spChg>
      </pc:sldChg>
      <pc:sldChg chg="addSp delSp modSp add del">
        <pc:chgData name="Magnus Ahlkvist" userId="ada356d894bd2de7" providerId="LiveId" clId="{299A5E06-426A-4787-AE18-3167D3E1E138}" dt="2020-01-24T08:36:56.228" v="468" actId="47"/>
        <pc:sldMkLst>
          <pc:docMk/>
          <pc:sldMk cId="361309624" sldId="273"/>
        </pc:sldMkLst>
        <pc:spChg chg="mod">
          <ac:chgData name="Magnus Ahlkvist" userId="ada356d894bd2de7" providerId="LiveId" clId="{299A5E06-426A-4787-AE18-3167D3E1E138}" dt="2020-01-24T08:36:34.917" v="465" actId="20577"/>
          <ac:spMkLst>
            <pc:docMk/>
            <pc:sldMk cId="361309624" sldId="273"/>
            <ac:spMk id="2" creationId="{3A9EEC31-E066-4E62-BAAB-C170893FFE25}"/>
          </ac:spMkLst>
        </pc:spChg>
        <pc:spChg chg="add del mod">
          <ac:chgData name="Magnus Ahlkvist" userId="ada356d894bd2de7" providerId="LiveId" clId="{299A5E06-426A-4787-AE18-3167D3E1E138}" dt="2020-01-24T08:36:05.967" v="458" actId="478"/>
          <ac:spMkLst>
            <pc:docMk/>
            <pc:sldMk cId="361309624" sldId="273"/>
            <ac:spMk id="3" creationId="{99D18836-B46F-4E3E-83B3-1D43764C5473}"/>
          </ac:spMkLst>
        </pc:spChg>
        <pc:spChg chg="add del mod">
          <ac:chgData name="Magnus Ahlkvist" userId="ada356d894bd2de7" providerId="LiveId" clId="{299A5E06-426A-4787-AE18-3167D3E1E138}" dt="2020-01-24T08:36:25.702" v="461" actId="478"/>
          <ac:spMkLst>
            <pc:docMk/>
            <pc:sldMk cId="361309624" sldId="273"/>
            <ac:spMk id="4" creationId="{E72A7142-0D9F-4C76-8B32-7D5951C017B1}"/>
          </ac:spMkLst>
        </pc:spChg>
      </pc:sldChg>
      <pc:sldChg chg="modSp add">
        <pc:chgData name="Magnus Ahlkvist" userId="ada356d894bd2de7" providerId="LiveId" clId="{299A5E06-426A-4787-AE18-3167D3E1E138}" dt="2020-01-24T08:44:18.516" v="626" actId="20577"/>
        <pc:sldMkLst>
          <pc:docMk/>
          <pc:sldMk cId="724312294" sldId="274"/>
        </pc:sldMkLst>
        <pc:spChg chg="mod">
          <ac:chgData name="Magnus Ahlkvist" userId="ada356d894bd2de7" providerId="LiveId" clId="{299A5E06-426A-4787-AE18-3167D3E1E138}" dt="2020-01-24T08:44:18.516" v="626" actId="20577"/>
          <ac:spMkLst>
            <pc:docMk/>
            <pc:sldMk cId="724312294" sldId="274"/>
            <ac:spMk id="2" creationId="{478F6037-37E7-4F68-BEEC-93A99E283B70}"/>
          </ac:spMkLst>
        </pc:spChg>
        <pc:spChg chg="mod">
          <ac:chgData name="Magnus Ahlkvist" userId="ada356d894bd2de7" providerId="LiveId" clId="{299A5E06-426A-4787-AE18-3167D3E1E138}" dt="2020-01-24T08:32:07.251" v="388" actId="20577"/>
          <ac:spMkLst>
            <pc:docMk/>
            <pc:sldMk cId="724312294" sldId="274"/>
            <ac:spMk id="3" creationId="{F6C68B1F-FCAB-447B-9599-F74CDF1EDDA5}"/>
          </ac:spMkLst>
        </pc:spChg>
      </pc:sldChg>
      <pc:sldChg chg="add">
        <pc:chgData name="Magnus Ahlkvist" userId="ada356d894bd2de7" providerId="LiveId" clId="{299A5E06-426A-4787-AE18-3167D3E1E138}" dt="2020-01-24T08:33:45.052" v="449"/>
        <pc:sldMkLst>
          <pc:docMk/>
          <pc:sldMk cId="692552160" sldId="275"/>
        </pc:sldMkLst>
      </pc:sldChg>
      <pc:sldChg chg="add">
        <pc:chgData name="Magnus Ahlkvist" userId="ada356d894bd2de7" providerId="LiveId" clId="{299A5E06-426A-4787-AE18-3167D3E1E138}" dt="2020-01-24T08:33:56.481" v="450"/>
        <pc:sldMkLst>
          <pc:docMk/>
          <pc:sldMk cId="1430289838" sldId="276"/>
        </pc:sldMkLst>
      </pc:sldChg>
      <pc:sldChg chg="add">
        <pc:chgData name="Magnus Ahlkvist" userId="ada356d894bd2de7" providerId="LiveId" clId="{299A5E06-426A-4787-AE18-3167D3E1E138}" dt="2020-01-24T08:34:14.632" v="452"/>
        <pc:sldMkLst>
          <pc:docMk/>
          <pc:sldMk cId="1330220207" sldId="277"/>
        </pc:sldMkLst>
      </pc:sldChg>
      <pc:sldChg chg="addSp delSp modSp add">
        <pc:chgData name="Magnus Ahlkvist" userId="ada356d894bd2de7" providerId="LiveId" clId="{299A5E06-426A-4787-AE18-3167D3E1E138}" dt="2020-01-24T08:36:10.498" v="459" actId="478"/>
        <pc:sldMkLst>
          <pc:docMk/>
          <pc:sldMk cId="4081507761" sldId="278"/>
        </pc:sldMkLst>
        <pc:spChg chg="add del mod">
          <ac:chgData name="Magnus Ahlkvist" userId="ada356d894bd2de7" providerId="LiveId" clId="{299A5E06-426A-4787-AE18-3167D3E1E138}" dt="2020-01-24T08:35:39.875" v="455"/>
          <ac:spMkLst>
            <pc:docMk/>
            <pc:sldMk cId="4081507761" sldId="278"/>
            <ac:spMk id="3" creationId="{BABABEB9-8906-4767-9817-064AD1CEE7A1}"/>
          </ac:spMkLst>
        </pc:spChg>
        <pc:spChg chg="add del mod">
          <ac:chgData name="Magnus Ahlkvist" userId="ada356d894bd2de7" providerId="LiveId" clId="{299A5E06-426A-4787-AE18-3167D3E1E138}" dt="2020-01-24T08:36:10.498" v="459" actId="478"/>
          <ac:spMkLst>
            <pc:docMk/>
            <pc:sldMk cId="4081507761" sldId="278"/>
            <ac:spMk id="4" creationId="{CF71A72A-6DC5-407D-B971-64B3B195F14C}"/>
          </ac:spMkLst>
        </pc:spChg>
      </pc:sldChg>
      <pc:sldChg chg="addSp delSp modSp add">
        <pc:chgData name="Magnus Ahlkvist" userId="ada356d894bd2de7" providerId="LiveId" clId="{299A5E06-426A-4787-AE18-3167D3E1E138}" dt="2020-01-24T08:37:19.057" v="496" actId="20577"/>
        <pc:sldMkLst>
          <pc:docMk/>
          <pc:sldMk cId="1277576842" sldId="279"/>
        </pc:sldMkLst>
        <pc:spChg chg="del">
          <ac:chgData name="Magnus Ahlkvist" userId="ada356d894bd2de7" providerId="LiveId" clId="{299A5E06-426A-4787-AE18-3167D3E1E138}" dt="2020-01-24T08:37:04.700" v="470"/>
          <ac:spMkLst>
            <pc:docMk/>
            <pc:sldMk cId="1277576842" sldId="279"/>
            <ac:spMk id="2" creationId="{5AC5F90C-A3E5-48D3-8D3F-B7018EFDDBE7}"/>
          </ac:spMkLst>
        </pc:spChg>
        <pc:spChg chg="del">
          <ac:chgData name="Magnus Ahlkvist" userId="ada356d894bd2de7" providerId="LiveId" clId="{299A5E06-426A-4787-AE18-3167D3E1E138}" dt="2020-01-24T08:37:04.700" v="470"/>
          <ac:spMkLst>
            <pc:docMk/>
            <pc:sldMk cId="1277576842" sldId="279"/>
            <ac:spMk id="3" creationId="{6EF33536-76E9-4851-8656-29F057414012}"/>
          </ac:spMkLst>
        </pc:spChg>
        <pc:spChg chg="add mod">
          <ac:chgData name="Magnus Ahlkvist" userId="ada356d894bd2de7" providerId="LiveId" clId="{299A5E06-426A-4787-AE18-3167D3E1E138}" dt="2020-01-24T08:37:10.071" v="490" actId="20577"/>
          <ac:spMkLst>
            <pc:docMk/>
            <pc:sldMk cId="1277576842" sldId="279"/>
            <ac:spMk id="4" creationId="{B815B6F0-441C-4C91-AB08-6E805A1963BC}"/>
          </ac:spMkLst>
        </pc:spChg>
        <pc:spChg chg="add mod">
          <ac:chgData name="Magnus Ahlkvist" userId="ada356d894bd2de7" providerId="LiveId" clId="{299A5E06-426A-4787-AE18-3167D3E1E138}" dt="2020-01-24T08:37:19.057" v="496" actId="20577"/>
          <ac:spMkLst>
            <pc:docMk/>
            <pc:sldMk cId="1277576842" sldId="279"/>
            <ac:spMk id="5" creationId="{29A4EEA5-6DE3-4C78-A656-74A583DE414B}"/>
          </ac:spMkLst>
        </pc:spChg>
      </pc:sldChg>
      <pc:sldChg chg="addSp delSp modSp add">
        <pc:chgData name="Magnus Ahlkvist" userId="ada356d894bd2de7" providerId="LiveId" clId="{299A5E06-426A-4787-AE18-3167D3E1E138}" dt="2020-01-24T08:37:56.748" v="505" actId="478"/>
        <pc:sldMkLst>
          <pc:docMk/>
          <pc:sldMk cId="3531482130" sldId="280"/>
        </pc:sldMkLst>
        <pc:spChg chg="add del mod">
          <ac:chgData name="Magnus Ahlkvist" userId="ada356d894bd2de7" providerId="LiveId" clId="{299A5E06-426A-4787-AE18-3167D3E1E138}" dt="2020-01-24T08:37:56.748" v="505" actId="478"/>
          <ac:spMkLst>
            <pc:docMk/>
            <pc:sldMk cId="3531482130" sldId="280"/>
            <ac:spMk id="3" creationId="{D6AAE16E-CB97-4F32-ACCD-57A505043150}"/>
          </ac:spMkLst>
        </pc:spChg>
        <pc:spChg chg="mod">
          <ac:chgData name="Magnus Ahlkvist" userId="ada356d894bd2de7" providerId="LiveId" clId="{299A5E06-426A-4787-AE18-3167D3E1E138}" dt="2020-01-24T08:37:45.121" v="503" actId="20577"/>
          <ac:spMkLst>
            <pc:docMk/>
            <pc:sldMk cId="3531482130" sldId="280"/>
            <ac:spMk id="4" creationId="{B815B6F0-441C-4C91-AB08-6E805A1963BC}"/>
          </ac:spMkLst>
        </pc:spChg>
        <pc:spChg chg="del">
          <ac:chgData name="Magnus Ahlkvist" userId="ada356d894bd2de7" providerId="LiveId" clId="{299A5E06-426A-4787-AE18-3167D3E1E138}" dt="2020-01-24T08:37:49.840" v="504" actId="478"/>
          <ac:spMkLst>
            <pc:docMk/>
            <pc:sldMk cId="3531482130" sldId="280"/>
            <ac:spMk id="5" creationId="{29A4EEA5-6DE3-4C78-A656-74A583DE414B}"/>
          </ac:spMkLst>
        </pc:spChg>
      </pc:sldChg>
      <pc:sldChg chg="addSp delSp modSp add">
        <pc:chgData name="Magnus Ahlkvist" userId="ada356d894bd2de7" providerId="LiveId" clId="{299A5E06-426A-4787-AE18-3167D3E1E138}" dt="2020-01-24T08:38:55.516" v="531" actId="20577"/>
        <pc:sldMkLst>
          <pc:docMk/>
          <pc:sldMk cId="2097935439" sldId="281"/>
        </pc:sldMkLst>
        <pc:spChg chg="del">
          <ac:chgData name="Magnus Ahlkvist" userId="ada356d894bd2de7" providerId="LiveId" clId="{299A5E06-426A-4787-AE18-3167D3E1E138}" dt="2020-01-24T08:38:45.467" v="507"/>
          <ac:spMkLst>
            <pc:docMk/>
            <pc:sldMk cId="2097935439" sldId="281"/>
            <ac:spMk id="2" creationId="{EB90ED24-CD82-4CC3-934F-63BE3429698C}"/>
          </ac:spMkLst>
        </pc:spChg>
        <pc:spChg chg="del">
          <ac:chgData name="Magnus Ahlkvist" userId="ada356d894bd2de7" providerId="LiveId" clId="{299A5E06-426A-4787-AE18-3167D3E1E138}" dt="2020-01-24T08:38:45.467" v="507"/>
          <ac:spMkLst>
            <pc:docMk/>
            <pc:sldMk cId="2097935439" sldId="281"/>
            <ac:spMk id="3" creationId="{615D131F-EE01-4166-87A1-3ED6294CCF44}"/>
          </ac:spMkLst>
        </pc:spChg>
        <pc:spChg chg="add mod">
          <ac:chgData name="Magnus Ahlkvist" userId="ada356d894bd2de7" providerId="LiveId" clId="{299A5E06-426A-4787-AE18-3167D3E1E138}" dt="2020-01-24T08:38:49.937" v="527" actId="20577"/>
          <ac:spMkLst>
            <pc:docMk/>
            <pc:sldMk cId="2097935439" sldId="281"/>
            <ac:spMk id="4" creationId="{64B64222-BACF-4B17-BDCE-188BE068A840}"/>
          </ac:spMkLst>
        </pc:spChg>
        <pc:spChg chg="add mod">
          <ac:chgData name="Magnus Ahlkvist" userId="ada356d894bd2de7" providerId="LiveId" clId="{299A5E06-426A-4787-AE18-3167D3E1E138}" dt="2020-01-24T08:38:55.516" v="531" actId="20577"/>
          <ac:spMkLst>
            <pc:docMk/>
            <pc:sldMk cId="2097935439" sldId="281"/>
            <ac:spMk id="5" creationId="{41E7AB13-09F7-4E15-892F-5AFF12D2FA76}"/>
          </ac:spMkLst>
        </pc:spChg>
      </pc:sldChg>
      <pc:sldChg chg="addSp delSp modSp add">
        <pc:chgData name="Magnus Ahlkvist" userId="ada356d894bd2de7" providerId="LiveId" clId="{299A5E06-426A-4787-AE18-3167D3E1E138}" dt="2020-01-24T08:39:22.584" v="586" actId="20577"/>
        <pc:sldMkLst>
          <pc:docMk/>
          <pc:sldMk cId="947879144" sldId="282"/>
        </pc:sldMkLst>
        <pc:spChg chg="del">
          <ac:chgData name="Magnus Ahlkvist" userId="ada356d894bd2de7" providerId="LiveId" clId="{299A5E06-426A-4787-AE18-3167D3E1E138}" dt="2020-01-24T08:39:03.511" v="533"/>
          <ac:spMkLst>
            <pc:docMk/>
            <pc:sldMk cId="947879144" sldId="282"/>
            <ac:spMk id="2" creationId="{8AA01AE4-79D1-4869-A7F7-160EFEF95BC1}"/>
          </ac:spMkLst>
        </pc:spChg>
        <pc:spChg chg="del">
          <ac:chgData name="Magnus Ahlkvist" userId="ada356d894bd2de7" providerId="LiveId" clId="{299A5E06-426A-4787-AE18-3167D3E1E138}" dt="2020-01-24T08:39:03.511" v="533"/>
          <ac:spMkLst>
            <pc:docMk/>
            <pc:sldMk cId="947879144" sldId="282"/>
            <ac:spMk id="3" creationId="{AF9C4A65-8859-4318-8857-8FB292B80E17}"/>
          </ac:spMkLst>
        </pc:spChg>
        <pc:spChg chg="add mod">
          <ac:chgData name="Magnus Ahlkvist" userId="ada356d894bd2de7" providerId="LiveId" clId="{299A5E06-426A-4787-AE18-3167D3E1E138}" dt="2020-01-24T08:39:08.952" v="558" actId="20577"/>
          <ac:spMkLst>
            <pc:docMk/>
            <pc:sldMk cId="947879144" sldId="282"/>
            <ac:spMk id="4" creationId="{F08205C7-0C61-429A-AA9C-1E9A4FBFFB77}"/>
          </ac:spMkLst>
        </pc:spChg>
        <pc:spChg chg="add mod">
          <ac:chgData name="Magnus Ahlkvist" userId="ada356d894bd2de7" providerId="LiveId" clId="{299A5E06-426A-4787-AE18-3167D3E1E138}" dt="2020-01-24T08:39:22.584" v="586" actId="20577"/>
          <ac:spMkLst>
            <pc:docMk/>
            <pc:sldMk cId="947879144" sldId="282"/>
            <ac:spMk id="5" creationId="{D85E6EFA-AF2A-4B3D-A597-053A70AC0E34}"/>
          </ac:spMkLst>
        </pc:spChg>
      </pc:sldChg>
      <pc:sldChg chg="addSp modSp add">
        <pc:chgData name="Magnus Ahlkvist" userId="ada356d894bd2de7" providerId="LiveId" clId="{299A5E06-426A-4787-AE18-3167D3E1E138}" dt="2020-01-24T08:43:28.854" v="593" actId="1076"/>
        <pc:sldMkLst>
          <pc:docMk/>
          <pc:sldMk cId="41989243" sldId="283"/>
        </pc:sldMkLst>
        <pc:graphicFrameChg chg="add mod">
          <ac:chgData name="Magnus Ahlkvist" userId="ada356d894bd2de7" providerId="LiveId" clId="{299A5E06-426A-4787-AE18-3167D3E1E138}" dt="2020-01-24T08:43:28.854" v="593" actId="1076"/>
          <ac:graphicFrameMkLst>
            <pc:docMk/>
            <pc:sldMk cId="41989243" sldId="283"/>
            <ac:graphicFrameMk id="25" creationId="{3B2C97C7-89AA-4530-82D8-B6EBB7DCA040}"/>
          </ac:graphicFrameMkLst>
        </pc:graphicFrameChg>
      </pc:sldChg>
      <pc:sldChg chg="addSp delSp modSp add">
        <pc:chgData name="Magnus Ahlkvist" userId="ada356d894bd2de7" providerId="LiveId" clId="{299A5E06-426A-4787-AE18-3167D3E1E138}" dt="2020-01-24T08:57:18.557" v="695" actId="20577"/>
        <pc:sldMkLst>
          <pc:docMk/>
          <pc:sldMk cId="1167938610" sldId="284"/>
        </pc:sldMkLst>
        <pc:spChg chg="del">
          <ac:chgData name="Magnus Ahlkvist" userId="ada356d894bd2de7" providerId="LiveId" clId="{299A5E06-426A-4787-AE18-3167D3E1E138}" dt="2020-01-24T08:50:54.303" v="646"/>
          <ac:spMkLst>
            <pc:docMk/>
            <pc:sldMk cId="1167938610" sldId="284"/>
            <ac:spMk id="2" creationId="{92B0B4EA-9DD2-4E1E-83EF-1F2046EBD07C}"/>
          </ac:spMkLst>
        </pc:spChg>
        <pc:spChg chg="del mod">
          <ac:chgData name="Magnus Ahlkvist" userId="ada356d894bd2de7" providerId="LiveId" clId="{299A5E06-426A-4787-AE18-3167D3E1E138}" dt="2020-01-24T08:50:36.259" v="645"/>
          <ac:spMkLst>
            <pc:docMk/>
            <pc:sldMk cId="1167938610" sldId="284"/>
            <ac:spMk id="3" creationId="{EE29E48C-781B-4664-8A12-84AA92D099B2}"/>
          </ac:spMkLst>
        </pc:spChg>
        <pc:spChg chg="add mod">
          <ac:chgData name="Magnus Ahlkvist" userId="ada356d894bd2de7" providerId="LiveId" clId="{299A5E06-426A-4787-AE18-3167D3E1E138}" dt="2020-01-24T08:51:04.846" v="671" actId="20577"/>
          <ac:spMkLst>
            <pc:docMk/>
            <pc:sldMk cId="1167938610" sldId="284"/>
            <ac:spMk id="5" creationId="{4B54807A-4D7E-49ED-817B-020A62F1C074}"/>
          </ac:spMkLst>
        </pc:spChg>
        <pc:spChg chg="add del mod">
          <ac:chgData name="Magnus Ahlkvist" userId="ada356d894bd2de7" providerId="LiveId" clId="{299A5E06-426A-4787-AE18-3167D3E1E138}" dt="2020-01-24T08:54:28.790" v="673"/>
          <ac:spMkLst>
            <pc:docMk/>
            <pc:sldMk cId="1167938610" sldId="284"/>
            <ac:spMk id="6" creationId="{3D8CF56F-7A37-458E-B637-063094A5B9B7}"/>
          </ac:spMkLst>
        </pc:spChg>
        <pc:spChg chg="add mod">
          <ac:chgData name="Magnus Ahlkvist" userId="ada356d894bd2de7" providerId="LiveId" clId="{299A5E06-426A-4787-AE18-3167D3E1E138}" dt="2020-01-24T08:57:18.557" v="695" actId="20577"/>
          <ac:spMkLst>
            <pc:docMk/>
            <pc:sldMk cId="1167938610" sldId="284"/>
            <ac:spMk id="9" creationId="{F8F6D32D-2386-4EC1-99DA-88C81C408104}"/>
          </ac:spMkLst>
        </pc:spChg>
        <pc:spChg chg="add mod">
          <ac:chgData name="Magnus Ahlkvist" userId="ada356d894bd2de7" providerId="LiveId" clId="{299A5E06-426A-4787-AE18-3167D3E1E138}" dt="2020-01-24T08:57:15.353" v="693" actId="20577"/>
          <ac:spMkLst>
            <pc:docMk/>
            <pc:sldMk cId="1167938610" sldId="284"/>
            <ac:spMk id="10" creationId="{1EE4688A-C744-405A-BB64-5702489C2997}"/>
          </ac:spMkLst>
        </pc:spChg>
        <pc:picChg chg="add mod">
          <ac:chgData name="Magnus Ahlkvist" userId="ada356d894bd2de7" providerId="LiveId" clId="{299A5E06-426A-4787-AE18-3167D3E1E138}" dt="2020-01-24T08:54:53.725" v="675" actId="1076"/>
          <ac:picMkLst>
            <pc:docMk/>
            <pc:sldMk cId="1167938610" sldId="284"/>
            <ac:picMk id="4" creationId="{A8ACA15F-E703-49DA-9042-57B14E250DA5}"/>
          </ac:picMkLst>
        </pc:picChg>
        <pc:picChg chg="add mod">
          <ac:chgData name="Magnus Ahlkvist" userId="ada356d894bd2de7" providerId="LiveId" clId="{299A5E06-426A-4787-AE18-3167D3E1E138}" dt="2020-01-24T08:55:03.888" v="677" actId="14100"/>
          <ac:picMkLst>
            <pc:docMk/>
            <pc:sldMk cId="1167938610" sldId="284"/>
            <ac:picMk id="7" creationId="{8D56BF16-34A1-43D4-88E1-CD4815BF2EF8}"/>
          </ac:picMkLst>
        </pc:picChg>
        <pc:picChg chg="add mod">
          <ac:chgData name="Magnus Ahlkvist" userId="ada356d894bd2de7" providerId="LiveId" clId="{299A5E06-426A-4787-AE18-3167D3E1E138}" dt="2020-01-24T08:55:57.741" v="679" actId="1076"/>
          <ac:picMkLst>
            <pc:docMk/>
            <pc:sldMk cId="1167938610" sldId="284"/>
            <ac:picMk id="8" creationId="{CE7272E4-352A-4105-A9F4-F162EA00B816}"/>
          </ac:picMkLst>
        </pc:picChg>
      </pc:sldChg>
      <pc:sldMasterChg chg="addSp modSp">
        <pc:chgData name="Magnus Ahlkvist" userId="ada356d894bd2de7" providerId="LiveId" clId="{299A5E06-426A-4787-AE18-3167D3E1E138}" dt="2020-01-24T08:42:12.842" v="591"/>
        <pc:sldMasterMkLst>
          <pc:docMk/>
          <pc:sldMasterMk cId="1562509535" sldId="2147483668"/>
        </pc:sldMasterMkLst>
        <pc:spChg chg="add mod">
          <ac:chgData name="Magnus Ahlkvist" userId="ada356d894bd2de7" providerId="LiveId" clId="{299A5E06-426A-4787-AE18-3167D3E1E138}" dt="2020-01-24T08:42:12.842" v="591"/>
          <ac:spMkLst>
            <pc:docMk/>
            <pc:sldMasterMk cId="1562509535" sldId="2147483668"/>
            <ac:spMk id="2" creationId="{8B37DEA0-B240-44E3-A5CA-D8D018C4ED3D}"/>
          </ac:spMkLst>
        </pc:spChg>
        <pc:spChg chg="add mod">
          <ac:chgData name="Magnus Ahlkvist" userId="ada356d894bd2de7" providerId="LiveId" clId="{299A5E06-426A-4787-AE18-3167D3E1E138}" dt="2020-01-24T08:42:12.842" v="591"/>
          <ac:spMkLst>
            <pc:docMk/>
            <pc:sldMasterMk cId="1562509535" sldId="2147483668"/>
            <ac:spMk id="3" creationId="{717D5031-15C8-454C-B58A-80EC18362DDC}"/>
          </ac:spMkLst>
        </pc:spChg>
        <pc:spChg chg="add mod">
          <ac:chgData name="Magnus Ahlkvist" userId="ada356d894bd2de7" providerId="LiveId" clId="{299A5E06-426A-4787-AE18-3167D3E1E138}" dt="2020-01-24T08:42:12.842" v="591"/>
          <ac:spMkLst>
            <pc:docMk/>
            <pc:sldMasterMk cId="1562509535" sldId="2147483668"/>
            <ac:spMk id="4" creationId="{66E2D2D8-3C7F-4486-A1A5-86A4B168BAED}"/>
          </ac:spMkLst>
        </pc:spChg>
        <pc:spChg chg="add mod">
          <ac:chgData name="Magnus Ahlkvist" userId="ada356d894bd2de7" providerId="LiveId" clId="{299A5E06-426A-4787-AE18-3167D3E1E138}" dt="2020-01-24T08:42:12.842" v="591"/>
          <ac:spMkLst>
            <pc:docMk/>
            <pc:sldMasterMk cId="1562509535" sldId="2147483668"/>
            <ac:spMk id="5" creationId="{AAC7317B-720D-4BE6-B59C-F65A63F21FF9}"/>
          </ac:spMkLst>
        </pc:spChg>
        <pc:spChg chg="add mod">
          <ac:chgData name="Magnus Ahlkvist" userId="ada356d894bd2de7" providerId="LiveId" clId="{299A5E06-426A-4787-AE18-3167D3E1E138}" dt="2020-01-24T08:42:12.842" v="591"/>
          <ac:spMkLst>
            <pc:docMk/>
            <pc:sldMasterMk cId="1562509535" sldId="2147483668"/>
            <ac:spMk id="6" creationId="{50F3E545-C8C6-4409-80C3-B27529F405B6}"/>
          </ac:spMkLst>
        </pc:spChg>
      </pc:sldMasterChg>
      <pc:sldMasterChg chg="addSp modSp">
        <pc:chgData name="Magnus Ahlkvist" userId="ada356d894bd2de7" providerId="LiveId" clId="{299A5E06-426A-4787-AE18-3167D3E1E138}" dt="2020-01-24T08:42:06.430" v="590"/>
        <pc:sldMasterMkLst>
          <pc:docMk/>
          <pc:sldMasterMk cId="3059444594" sldId="2147483668"/>
        </pc:sldMasterMkLst>
        <pc:spChg chg="add mod">
          <ac:chgData name="Magnus Ahlkvist" userId="ada356d894bd2de7" providerId="LiveId" clId="{299A5E06-426A-4787-AE18-3167D3E1E138}" dt="2020-01-24T08:42:06.430" v="590"/>
          <ac:spMkLst>
            <pc:docMk/>
            <pc:sldMasterMk cId="3059444594" sldId="2147483668"/>
            <ac:spMk id="2" creationId="{F0F89D87-3171-41BE-A83F-6F6323DEB671}"/>
          </ac:spMkLst>
        </pc:spChg>
        <pc:spChg chg="add mod">
          <ac:chgData name="Magnus Ahlkvist" userId="ada356d894bd2de7" providerId="LiveId" clId="{299A5E06-426A-4787-AE18-3167D3E1E138}" dt="2020-01-24T08:42:06.430" v="590"/>
          <ac:spMkLst>
            <pc:docMk/>
            <pc:sldMasterMk cId="3059444594" sldId="2147483668"/>
            <ac:spMk id="3" creationId="{9E5DDBE7-7DC0-4184-9D3D-9B45E1C9CD3A}"/>
          </ac:spMkLst>
        </pc:spChg>
        <pc:spChg chg="add mod">
          <ac:chgData name="Magnus Ahlkvist" userId="ada356d894bd2de7" providerId="LiveId" clId="{299A5E06-426A-4787-AE18-3167D3E1E138}" dt="2020-01-24T08:42:06.430" v="590"/>
          <ac:spMkLst>
            <pc:docMk/>
            <pc:sldMasterMk cId="3059444594" sldId="2147483668"/>
            <ac:spMk id="4" creationId="{16A26595-6AAC-4469-AD56-F5DC670DD1EE}"/>
          </ac:spMkLst>
        </pc:spChg>
        <pc:spChg chg="add mod">
          <ac:chgData name="Magnus Ahlkvist" userId="ada356d894bd2de7" providerId="LiveId" clId="{299A5E06-426A-4787-AE18-3167D3E1E138}" dt="2020-01-24T08:42:06.430" v="590"/>
          <ac:spMkLst>
            <pc:docMk/>
            <pc:sldMasterMk cId="3059444594" sldId="2147483668"/>
            <ac:spMk id="5" creationId="{3147FF84-2D26-41F0-BC95-238BEC829B1D}"/>
          </ac:spMkLst>
        </pc:spChg>
        <pc:spChg chg="add mod">
          <ac:chgData name="Magnus Ahlkvist" userId="ada356d894bd2de7" providerId="LiveId" clId="{299A5E06-426A-4787-AE18-3167D3E1E138}" dt="2020-01-24T08:42:06.430" v="590"/>
          <ac:spMkLst>
            <pc:docMk/>
            <pc:sldMasterMk cId="3059444594" sldId="2147483668"/>
            <ac:spMk id="6" creationId="{856D6480-CE51-4A14-940D-71A38B456E66}"/>
          </ac:spMkLst>
        </pc:spChg>
      </pc:sldMasterChg>
    </pc:docChg>
  </pc:docChgLst>
  <pc:docChgLst>
    <pc:chgData name="Magnus Ahlkvist" userId="ada356d894bd2de7" providerId="LiveId" clId="{B3FEF6FE-84D3-4D8A-ADA4-DBA17E73CE0D}"/>
    <pc:docChg chg="custSel addSld delSld modSld">
      <pc:chgData name="Magnus Ahlkvist" userId="ada356d894bd2de7" providerId="LiveId" clId="{B3FEF6FE-84D3-4D8A-ADA4-DBA17E73CE0D}" dt="2019-10-24T09:02:08.513" v="172" actId="313"/>
      <pc:docMkLst>
        <pc:docMk/>
      </pc:docMkLst>
      <pc:sldChg chg="add del">
        <pc:chgData name="Magnus Ahlkvist" userId="ada356d894bd2de7" providerId="LiveId" clId="{B3FEF6FE-84D3-4D8A-ADA4-DBA17E73CE0D}" dt="2019-10-24T09:00:50.105" v="14" actId="2696"/>
        <pc:sldMkLst>
          <pc:docMk/>
          <pc:sldMk cId="1532343413" sldId="265"/>
        </pc:sldMkLst>
      </pc:sldChg>
      <pc:sldChg chg="add del">
        <pc:chgData name="Magnus Ahlkvist" userId="ada356d894bd2de7" providerId="LiveId" clId="{B3FEF6FE-84D3-4D8A-ADA4-DBA17E73CE0D}" dt="2019-10-24T09:00:50.100" v="13" actId="2696"/>
        <pc:sldMkLst>
          <pc:docMk/>
          <pc:sldMk cId="2424109983" sldId="266"/>
        </pc:sldMkLst>
      </pc:sldChg>
      <pc:sldChg chg="add del">
        <pc:chgData name="Magnus Ahlkvist" userId="ada356d894bd2de7" providerId="LiveId" clId="{B3FEF6FE-84D3-4D8A-ADA4-DBA17E73CE0D}" dt="2019-10-24T09:00:50.095" v="12" actId="2696"/>
        <pc:sldMkLst>
          <pc:docMk/>
          <pc:sldMk cId="1387710017" sldId="267"/>
        </pc:sldMkLst>
      </pc:sldChg>
      <pc:sldChg chg="add del">
        <pc:chgData name="Magnus Ahlkvist" userId="ada356d894bd2de7" providerId="LiveId" clId="{B3FEF6FE-84D3-4D8A-ADA4-DBA17E73CE0D}" dt="2019-10-24T09:00:50.088" v="11" actId="2696"/>
        <pc:sldMkLst>
          <pc:docMk/>
          <pc:sldMk cId="675682208" sldId="268"/>
        </pc:sldMkLst>
      </pc:sldChg>
      <pc:sldChg chg="addSp delSp modSp add">
        <pc:chgData name="Magnus Ahlkvist" userId="ada356d894bd2de7" providerId="LiveId" clId="{B3FEF6FE-84D3-4D8A-ADA4-DBA17E73CE0D}" dt="2019-10-24T09:00:44.708" v="10" actId="478"/>
        <pc:sldMkLst>
          <pc:docMk/>
          <pc:sldMk cId="3822221816" sldId="269"/>
        </pc:sldMkLst>
        <pc:spChg chg="mod">
          <ac:chgData name="Magnus Ahlkvist" userId="ada356d894bd2de7" providerId="LiveId" clId="{B3FEF6FE-84D3-4D8A-ADA4-DBA17E73CE0D}" dt="2019-10-24T09:00:37.440" v="8" actId="120"/>
          <ac:spMkLst>
            <pc:docMk/>
            <pc:sldMk cId="3822221816" sldId="269"/>
            <ac:spMk id="2" creationId="{3A9EEC31-E066-4E62-BAAB-C170893FFE25}"/>
          </ac:spMkLst>
        </pc:spChg>
        <pc:spChg chg="del">
          <ac:chgData name="Magnus Ahlkvist" userId="ada356d894bd2de7" providerId="LiveId" clId="{B3FEF6FE-84D3-4D8A-ADA4-DBA17E73CE0D}" dt="2019-10-24T09:00:40.729" v="9" actId="478"/>
          <ac:spMkLst>
            <pc:docMk/>
            <pc:sldMk cId="3822221816" sldId="269"/>
            <ac:spMk id="3" creationId="{FB9B0E28-205D-4B8D-B72F-75D77CF2161D}"/>
          </ac:spMkLst>
        </pc:spChg>
        <pc:spChg chg="add del mod">
          <ac:chgData name="Magnus Ahlkvist" userId="ada356d894bd2de7" providerId="LiveId" clId="{B3FEF6FE-84D3-4D8A-ADA4-DBA17E73CE0D}" dt="2019-10-24T09:00:44.708" v="10" actId="478"/>
          <ac:spMkLst>
            <pc:docMk/>
            <pc:sldMk cId="3822221816" sldId="269"/>
            <ac:spMk id="5" creationId="{74FEFA7D-520C-42EF-92FC-6F4E89858F5C}"/>
          </ac:spMkLst>
        </pc:spChg>
      </pc:sldChg>
      <pc:sldChg chg="modSp add">
        <pc:chgData name="Magnus Ahlkvist" userId="ada356d894bd2de7" providerId="LiveId" clId="{B3FEF6FE-84D3-4D8A-ADA4-DBA17E73CE0D}" dt="2019-10-24T09:01:11.943" v="41" actId="20577"/>
        <pc:sldMkLst>
          <pc:docMk/>
          <pc:sldMk cId="2109321193" sldId="270"/>
        </pc:sldMkLst>
        <pc:spChg chg="mod">
          <ac:chgData name="Magnus Ahlkvist" userId="ada356d894bd2de7" providerId="LiveId" clId="{B3FEF6FE-84D3-4D8A-ADA4-DBA17E73CE0D}" dt="2019-10-24T09:01:11.943" v="41" actId="20577"/>
          <ac:spMkLst>
            <pc:docMk/>
            <pc:sldMk cId="2109321193" sldId="270"/>
            <ac:spMk id="2" creationId="{3A9EEC31-E066-4E62-BAAB-C170893FFE25}"/>
          </ac:spMkLst>
        </pc:spChg>
      </pc:sldChg>
      <pc:sldChg chg="modSp add">
        <pc:chgData name="Magnus Ahlkvist" userId="ada356d894bd2de7" providerId="LiveId" clId="{B3FEF6FE-84D3-4D8A-ADA4-DBA17E73CE0D}" dt="2019-10-24T09:01:25.592" v="64" actId="20577"/>
        <pc:sldMkLst>
          <pc:docMk/>
          <pc:sldMk cId="1266415805" sldId="271"/>
        </pc:sldMkLst>
        <pc:spChg chg="mod">
          <ac:chgData name="Magnus Ahlkvist" userId="ada356d894bd2de7" providerId="LiveId" clId="{B3FEF6FE-84D3-4D8A-ADA4-DBA17E73CE0D}" dt="2019-10-24T09:01:25.592" v="64" actId="20577"/>
          <ac:spMkLst>
            <pc:docMk/>
            <pc:sldMk cId="1266415805" sldId="271"/>
            <ac:spMk id="2" creationId="{3A9EEC31-E066-4E62-BAAB-C170893FFE25}"/>
          </ac:spMkLst>
        </pc:spChg>
      </pc:sldChg>
      <pc:sldChg chg="modSp add">
        <pc:chgData name="Magnus Ahlkvist" userId="ada356d894bd2de7" providerId="LiveId" clId="{B3FEF6FE-84D3-4D8A-ADA4-DBA17E73CE0D}" dt="2019-10-24T09:01:49.059" v="121" actId="20577"/>
        <pc:sldMkLst>
          <pc:docMk/>
          <pc:sldMk cId="3619597613" sldId="272"/>
        </pc:sldMkLst>
        <pc:spChg chg="mod">
          <ac:chgData name="Magnus Ahlkvist" userId="ada356d894bd2de7" providerId="LiveId" clId="{B3FEF6FE-84D3-4D8A-ADA4-DBA17E73CE0D}" dt="2019-10-24T09:01:49.059" v="121" actId="20577"/>
          <ac:spMkLst>
            <pc:docMk/>
            <pc:sldMk cId="3619597613" sldId="272"/>
            <ac:spMk id="2" creationId="{3A9EEC31-E066-4E62-BAAB-C170893FFE25}"/>
          </ac:spMkLst>
        </pc:spChg>
      </pc:sldChg>
      <pc:sldChg chg="modSp add">
        <pc:chgData name="Magnus Ahlkvist" userId="ada356d894bd2de7" providerId="LiveId" clId="{B3FEF6FE-84D3-4D8A-ADA4-DBA17E73CE0D}" dt="2019-10-24T09:02:08.513" v="172" actId="313"/>
        <pc:sldMkLst>
          <pc:docMk/>
          <pc:sldMk cId="361309624" sldId="273"/>
        </pc:sldMkLst>
        <pc:spChg chg="mod">
          <ac:chgData name="Magnus Ahlkvist" userId="ada356d894bd2de7" providerId="LiveId" clId="{B3FEF6FE-84D3-4D8A-ADA4-DBA17E73CE0D}" dt="2019-10-24T09:02:08.513" v="172" actId="313"/>
          <ac:spMkLst>
            <pc:docMk/>
            <pc:sldMk cId="361309624" sldId="273"/>
            <ac:spMk id="2" creationId="{3A9EEC31-E066-4E62-BAAB-C170893FFE2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6D3B2D-3924-0B48-B558-93C031AA9A06}" type="datetimeFigureOut">
              <a:rPr lang="en-US" smtClean="0"/>
              <a:t>9/5/2020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72716D-3A19-4347-B553-E4062DD46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15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72DC8-D49D-432C-9D46-A7718B5F54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9/5/2020 9:31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8474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Klicka här för att ändra mall för underrubrikformat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9/5/2020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8" name="Bild 17">
            <a:extLst>
              <a:ext uri="{FF2B5EF4-FFF2-40B4-BE49-F238E27FC236}">
                <a16:creationId xmlns:a16="http://schemas.microsoft.com/office/drawing/2014/main" id="{42BCFCD7-74CB-442B-9206-4BBDA1D162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47593" y="4100975"/>
            <a:ext cx="2736965" cy="27369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ch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9/5/2020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eskriv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9/5/2020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n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9/5/2020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nkort för c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9/5/2020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nt eller fals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9/5/2020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/>
              <a:t>9/5/2020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9/5/2020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1C8EDEE-30CB-4243-8776-596217539E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C6A85CD-7286-4992-AA65-19D8E7D01C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3FB3F6F3-C36A-4ED1-B4A1-7A0E75470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31AF4-6FC1-4460-BBC9-D7CD0B6E11EF}" type="datetimeFigureOut">
              <a:rPr lang="sv-SE" smtClean="0"/>
              <a:t>2020-09-05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B599AB18-5602-4177-B7F1-4B60F947E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32FB894-9D63-41E5-858E-6C8E6A701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8497D-3C25-45F0-85C7-227A2EC525B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015800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87329A8-52C5-4278-837A-996B6DDC6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F378FF0-DBD3-4C03-9CE8-598CE6BF0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834E532-5501-40E4-9CF4-6020A930B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31AF4-6FC1-4460-BBC9-D7CD0B6E11EF}" type="datetimeFigureOut">
              <a:rPr lang="sv-SE" smtClean="0"/>
              <a:t>2020-09-05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54AADC4A-4394-482B-9C46-FA6A3CDD3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E804BB6-B14A-4611-99FE-B5B2F6C7B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8497D-3C25-45F0-85C7-227A2EC525B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696707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D97855E-A5A7-4F27-B1AC-7DCF079A3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72CB787C-9BA7-4130-8A2C-73C070DDD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56DD826-A53E-4A9B-8111-805815235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31AF4-6FC1-4460-BBC9-D7CD0B6E11EF}" type="datetimeFigureOut">
              <a:rPr lang="sv-SE" smtClean="0"/>
              <a:t>2020-09-05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E5A074F6-BE5C-496D-8CE6-12AB9E4EA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8F747C71-0D7C-40E6-A934-F5DAD434F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8497D-3C25-45F0-85C7-227A2EC525B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70920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9/5/2020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A1152B5-75E5-44A1-8224-6E7A964EB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D87AF39-189A-48CA-B0DB-D22193CAAA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30235A7F-8588-4D45-B836-E7DD8C59B1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63CC2DB6-72E4-4B9A-BA2E-04E869EDC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31AF4-6FC1-4460-BBC9-D7CD0B6E11EF}" type="datetimeFigureOut">
              <a:rPr lang="sv-SE" smtClean="0"/>
              <a:t>2020-09-05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1027C0A4-79AE-498F-8D86-2110A4A9B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1F80FDBD-2828-48DF-832C-8B22BE00F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8497D-3C25-45F0-85C7-227A2EC525B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184879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5C3B351-EB42-4EA9-A0C8-9A25B2ABA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A0EDA82D-D2F9-4A58-BBBB-17B023E53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AEBDE752-D805-46F6-96B4-1F0B84FB24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ABD9A545-EE5C-4F31-8EBA-FF41EB31E3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F469D461-79C5-481B-8CBB-6CB26432A7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3D4ACAEE-67C7-4390-8C25-7146CBFCC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31AF4-6FC1-4460-BBC9-D7CD0B6E11EF}" type="datetimeFigureOut">
              <a:rPr lang="sv-SE" smtClean="0"/>
              <a:t>2020-09-05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2C49A32A-47E2-4147-B66C-5D41FB432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5178D97E-4FF1-4939-89A9-393F817A0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8497D-3C25-45F0-85C7-227A2EC525B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02306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978BC1C-B5FD-40A5-9F50-E049DAA41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F2A2031C-1BA3-49D1-B875-9FAA8666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31AF4-6FC1-4460-BBC9-D7CD0B6E11EF}" type="datetimeFigureOut">
              <a:rPr lang="sv-SE" smtClean="0"/>
              <a:t>2020-09-05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FA5B0102-3F3D-47AB-BEFA-B30AF38C6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20955275-6FB1-4382-9270-6610FD920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8497D-3C25-45F0-85C7-227A2EC525B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868522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A2C62E9D-1027-48A8-87E6-D400BD6F4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31AF4-6FC1-4460-BBC9-D7CD0B6E11EF}" type="datetimeFigureOut">
              <a:rPr lang="sv-SE" smtClean="0"/>
              <a:t>2020-09-05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02336B98-A301-43FE-8DC7-64AB2AC01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0CF30ABC-AF45-4EFE-88B2-0B3BB490A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8497D-3C25-45F0-85C7-227A2EC525B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131876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38BB541-9743-461C-A426-76C8AA1B6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33FEE24-1B9E-40C0-8790-E6C528146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4DCC5095-D56E-4B7E-8304-2C0ABFA689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3E6C895A-2E3A-4F9E-86F6-596CE91E4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31AF4-6FC1-4460-BBC9-D7CD0B6E11EF}" type="datetimeFigureOut">
              <a:rPr lang="sv-SE" smtClean="0"/>
              <a:t>2020-09-05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8AD5D494-9E16-40CB-B492-B5F408756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D2D35A78-2A53-4D88-85BA-392ED22F0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8497D-3C25-45F0-85C7-227A2EC525B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55974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B762F6F-7C34-49F7-9952-1F885E82F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F466295A-C467-4A13-99B4-A064AC8208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8702C8D9-1210-4E66-9694-7326310A74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30AFCDCE-863A-494B-B228-E9BDFF8D3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31AF4-6FC1-4460-BBC9-D7CD0B6E11EF}" type="datetimeFigureOut">
              <a:rPr lang="sv-SE" smtClean="0"/>
              <a:t>2020-09-05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C72F4952-CFB4-4E6E-903F-2371B77BA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ADBB15BB-DCC9-414F-87B2-F886A356F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8497D-3C25-45F0-85C7-227A2EC525B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101620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5D14243-6120-423E-BD0F-F5D0B078F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58BF562A-432C-48CB-BC35-FBFBC4B801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2B4F362B-0A93-432F-9C7A-8268DFE2C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31AF4-6FC1-4460-BBC9-D7CD0B6E11EF}" type="datetimeFigureOut">
              <a:rPr lang="sv-SE" smtClean="0"/>
              <a:t>2020-09-05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A33BF0F3-0999-4FA5-89C1-521AA7703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787B223F-0502-440F-A726-B06B1FF5B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8497D-3C25-45F0-85C7-227A2EC525B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04995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82C2868F-F6AB-4954-984A-E9B0A78BB6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C4256223-DD8A-4E4A-9339-2BB69538C7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53ACA2B-8DAE-47C5-A356-8967B226A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31AF4-6FC1-4460-BBC9-D7CD0B6E11EF}" type="datetimeFigureOut">
              <a:rPr lang="sv-SE" smtClean="0"/>
              <a:t>2020-09-05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AD5391B1-B58F-4C23-9E7B-C0A6B5684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EA282A09-2E00-4464-8282-3D7F11143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8497D-3C25-45F0-85C7-227A2EC525B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123799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1712" y="4039823"/>
            <a:ext cx="11284513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733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712" y="2800763"/>
            <a:ext cx="11284513" cy="1075061"/>
          </a:xfrm>
          <a:prstGeom prst="rect">
            <a:avLst/>
          </a:prstGeom>
        </p:spPr>
        <p:txBody>
          <a:bodyPr anchor="b"/>
          <a:lstStyle>
            <a:lvl1pPr>
              <a:defRPr sz="64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1712" y="5687650"/>
            <a:ext cx="11284513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CA2963-35A9-234E-BF4C-8C70728352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78" b="39980"/>
          <a:stretch/>
        </p:blipFill>
        <p:spPr>
          <a:xfrm>
            <a:off x="244437" y="567397"/>
            <a:ext cx="4582868" cy="81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7478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53CB447-3BB5-324B-BA50-457277EEF4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3" r="17796"/>
          <a:stretch/>
        </p:blipFill>
        <p:spPr>
          <a:xfrm>
            <a:off x="3872754" y="0"/>
            <a:ext cx="8319247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38B577-D750-FB44-9798-AD7D5107C9AD}"/>
              </a:ext>
            </a:extLst>
          </p:cNvPr>
          <p:cNvSpPr/>
          <p:nvPr userDrawn="1"/>
        </p:nvSpPr>
        <p:spPr>
          <a:xfrm rot="16200000">
            <a:off x="3182401" y="380995"/>
            <a:ext cx="6858000" cy="6096003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1712" y="4039823"/>
            <a:ext cx="7677261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733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712" y="2499871"/>
            <a:ext cx="7677261" cy="1367244"/>
          </a:xfrm>
          <a:prstGeom prst="rect">
            <a:avLst/>
          </a:prstGeom>
        </p:spPr>
        <p:txBody>
          <a:bodyPr anchor="b"/>
          <a:lstStyle>
            <a:lvl1pPr>
              <a:defRPr sz="6400" b="0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1712" y="5687650"/>
            <a:ext cx="7677261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dirty="0">
                <a:solidFill>
                  <a:schemeClr val="bg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A2E6AB-EA2C-1E4E-82AA-59C2534FE3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237888" y="444138"/>
            <a:ext cx="4589417" cy="102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444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9/5/2020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E925DD-F575-CC43-987C-32C7926A3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22406"/>
          <a:stretch/>
        </p:blipFill>
        <p:spPr>
          <a:xfrm>
            <a:off x="8478857" y="1036310"/>
            <a:ext cx="3713144" cy="4785380"/>
          </a:xfrm>
          <a:prstGeom prst="rect">
            <a:avLst/>
          </a:prstGeom>
        </p:spPr>
      </p:pic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1712" y="4039823"/>
            <a:ext cx="7450837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733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712" y="2800763"/>
            <a:ext cx="7450837" cy="1075061"/>
          </a:xfrm>
          <a:prstGeom prst="rect">
            <a:avLst/>
          </a:prstGeom>
        </p:spPr>
        <p:txBody>
          <a:bodyPr anchor="b"/>
          <a:lstStyle>
            <a:lvl1pPr>
              <a:defRPr sz="64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1712" y="5687650"/>
            <a:ext cx="7450837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CA2963-35A9-234E-BF4C-8C70728352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78" b="39980"/>
          <a:stretch/>
        </p:blipFill>
        <p:spPr>
          <a:xfrm>
            <a:off x="244437" y="567397"/>
            <a:ext cx="4582868" cy="81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2018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028" y="4047643"/>
            <a:ext cx="6028267" cy="2027943"/>
          </a:xfrm>
          <a:prstGeom prst="rect">
            <a:avLst/>
          </a:prstGeom>
        </p:spPr>
        <p:txBody>
          <a:bodyPr anchor="t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7C8540-941D-D94F-BC94-EEC40908D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78" b="39980"/>
          <a:stretch/>
        </p:blipFill>
        <p:spPr>
          <a:xfrm>
            <a:off x="244437" y="567397"/>
            <a:ext cx="4582868" cy="8176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C0D9A0-4384-3C49-8927-804CEA6700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r="22406"/>
          <a:stretch/>
        </p:blipFill>
        <p:spPr>
          <a:xfrm>
            <a:off x="8478857" y="1036310"/>
            <a:ext cx="3713144" cy="478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0297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6B9068-BB2A-874C-A228-3446036E70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974" t="12855" r="21761" b="12855"/>
          <a:stretch/>
        </p:blipFill>
        <p:spPr>
          <a:xfrm>
            <a:off x="3570514" y="0"/>
            <a:ext cx="862148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0BF015-2B33-4C4C-9674-4DA7C7D9867B}"/>
              </a:ext>
            </a:extLst>
          </p:cNvPr>
          <p:cNvSpPr/>
          <p:nvPr userDrawn="1"/>
        </p:nvSpPr>
        <p:spPr>
          <a:xfrm rot="16200000">
            <a:off x="1696000" y="672736"/>
            <a:ext cx="6858000" cy="5512521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028" y="4047643"/>
            <a:ext cx="6028267" cy="2027943"/>
          </a:xfrm>
          <a:prstGeom prst="rect">
            <a:avLst/>
          </a:prstGeom>
        </p:spPr>
        <p:txBody>
          <a:bodyPr anchor="t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4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C469C1-A6C0-F04A-BC26-020C7156BA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237888" y="444138"/>
            <a:ext cx="4589417" cy="102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4902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C792E5-7F1D-E344-A0DE-53CA41B704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0536" y="0"/>
            <a:ext cx="10287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48B995D-08FA-D34E-AE23-0F8A0235C0CA}"/>
              </a:ext>
            </a:extLst>
          </p:cNvPr>
          <p:cNvSpPr/>
          <p:nvPr userDrawn="1"/>
        </p:nvSpPr>
        <p:spPr>
          <a:xfrm rot="16200000">
            <a:off x="66760" y="-66761"/>
            <a:ext cx="6858000" cy="6991516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B2076-FE84-9840-9E36-B3FCC541E1D7}"/>
              </a:ext>
            </a:extLst>
          </p:cNvPr>
          <p:cNvSpPr txBox="1"/>
          <p:nvPr userDrawn="1"/>
        </p:nvSpPr>
        <p:spPr>
          <a:xfrm>
            <a:off x="587604" y="3947920"/>
            <a:ext cx="39348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2"/>
                </a:solidFill>
              </a:rPr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D355B9-F070-9F4F-A334-50BBE3A87F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237888" y="444138"/>
            <a:ext cx="4589417" cy="102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4257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EFEEB3-0900-314D-B58A-73F97566DF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" t="11272" r="13574" b="4437"/>
          <a:stretch/>
        </p:blipFill>
        <p:spPr>
          <a:xfrm>
            <a:off x="1658680" y="0"/>
            <a:ext cx="1053332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86A87BE-B4F8-B64D-AB8E-E8DA12C13908}"/>
              </a:ext>
            </a:extLst>
          </p:cNvPr>
          <p:cNvSpPr/>
          <p:nvPr userDrawn="1"/>
        </p:nvSpPr>
        <p:spPr>
          <a:xfrm rot="16200000">
            <a:off x="-273103" y="273103"/>
            <a:ext cx="6858000" cy="6311789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028" y="4047643"/>
            <a:ext cx="6028267" cy="2027943"/>
          </a:xfrm>
          <a:prstGeom prst="rect">
            <a:avLst/>
          </a:prstGeom>
        </p:spPr>
        <p:txBody>
          <a:bodyPr anchor="t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4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C16CCD-F629-574D-9012-736566BD8C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237888" y="444138"/>
            <a:ext cx="4589417" cy="102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6702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77AEE4-6E1E-AF4A-9C43-311BF7EC6F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588" r="21522"/>
          <a:stretch/>
        </p:blipFill>
        <p:spPr>
          <a:xfrm>
            <a:off x="4" y="2"/>
            <a:ext cx="5236141" cy="68579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B90537-D386-8743-A519-F30EDECA12DC}"/>
              </a:ext>
            </a:extLst>
          </p:cNvPr>
          <p:cNvSpPr/>
          <p:nvPr userDrawn="1"/>
        </p:nvSpPr>
        <p:spPr>
          <a:xfrm rot="16200000">
            <a:off x="-1533937" y="1533939"/>
            <a:ext cx="6858000" cy="3790117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CBFBBC0-2483-944C-9427-5A556CAF8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7413" y="583915"/>
            <a:ext cx="5495587" cy="1487647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C2F84442-F6F0-1F40-AEFD-24D1CB0134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17413" y="2784351"/>
            <a:ext cx="5495588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3DBF6F9A-1814-6A46-A092-259CB287F1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17413" y="3436268"/>
            <a:ext cx="5495588" cy="26978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5468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308283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2" y="2784351"/>
            <a:ext cx="113082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992" y="3436267"/>
            <a:ext cx="113082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6051720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784227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7817" y="2784351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12730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3436143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7817" y="3436267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856517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0">
            <a:extLst>
              <a:ext uri="{FF2B5EF4-FFF2-40B4-BE49-F238E27FC236}">
                <a16:creationId xmlns:a16="http://schemas.microsoft.com/office/drawing/2014/main" id="{99EA56EA-61AC-504B-BCAD-0549E4CDA1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2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28" name="Text Placeholder 30">
            <a:extLst>
              <a:ext uri="{FF2B5EF4-FFF2-40B4-BE49-F238E27FC236}">
                <a16:creationId xmlns:a16="http://schemas.microsoft.com/office/drawing/2014/main" id="{2EFF0EB9-A7A0-0C48-955F-41A3E5CA27E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30642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EBD7365A-7328-7340-A124-6E23F38038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4291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4" y="583916"/>
            <a:ext cx="1122255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F386A1D-29DC-4E4B-8BE2-CFBB4953B8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C6CAB51-C692-C148-9949-22A98AC7E2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46068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6C626C7-AB48-B848-B2B9-3D0EB862D2C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46568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8628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,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1B2559D-4F5E-164D-8452-6A4BD6DD1C18}"/>
              </a:ext>
            </a:extLst>
          </p:cNvPr>
          <p:cNvSpPr/>
          <p:nvPr userDrawn="1"/>
        </p:nvSpPr>
        <p:spPr>
          <a:xfrm>
            <a:off x="6955858" y="0"/>
            <a:ext cx="5236143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C7F4478-E9ED-9D46-B4AB-5194BFE6A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4" y="583916"/>
            <a:ext cx="630765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0EA65F79-9429-9B43-95B8-72B2C38960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784227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ECBCFB8-9B91-D043-9935-03F6EFC9C5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3436143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19728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/>
              <a:t>9/5/2020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2B7762-DD62-AB4E-A47E-4A8A1D612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1031" y="6343804"/>
            <a:ext cx="774703" cy="31510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24160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144961809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2B7762-DD62-AB4E-A47E-4A8A1D612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1031" y="6343804"/>
            <a:ext cx="774703" cy="31510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2055237"/>
            <a:ext cx="4327793" cy="2747529"/>
          </a:xfrm>
          <a:prstGeom prst="rect">
            <a:avLst/>
          </a:prstGeom>
        </p:spPr>
        <p:txBody>
          <a:bodyPr anchor="ctr"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1033370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SS 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020A3-A1C6-5E43-9B8C-9FDA0C6D89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13" t="17762" b="123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760746-3B60-5940-8797-B4B0456020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360" b="32521"/>
          <a:stretch/>
        </p:blipFill>
        <p:spPr>
          <a:xfrm>
            <a:off x="3662766" y="2525816"/>
            <a:ext cx="4866468" cy="180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90973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12828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7319" y="2947373"/>
            <a:ext cx="9401560" cy="1875727"/>
          </a:xfrm>
          <a:noFill/>
        </p:spPr>
        <p:txBody>
          <a:bodyPr lIns="0" tIns="0" rIns="0" bIns="182880" anchor="b" anchorCtr="0"/>
          <a:lstStyle>
            <a:lvl1pPr>
              <a:defRPr sz="5295" strike="noStrike" spc="-147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Microsoft Azure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838791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68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70C12F42-1460-4B13-A3AB-1E9A73BB0F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33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1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1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08988" y="589607"/>
            <a:ext cx="3200400" cy="307776"/>
          </a:xfrm>
        </p:spPr>
        <p:txBody>
          <a:bodyPr lIns="0" tIns="0" rIns="0" bIns="0"/>
          <a:lstStyle>
            <a:lvl1pPr marL="0" indent="0" algn="r">
              <a:buNone/>
              <a:defRPr sz="2000">
                <a:latin typeface="+mn-lt"/>
              </a:defRPr>
            </a:lvl1pPr>
            <a:lvl2pPr marL="342891" indent="0">
              <a:buNone/>
              <a:defRPr sz="2000"/>
            </a:lvl2pPr>
            <a:lvl3pPr marL="571486" indent="0">
              <a:buNone/>
              <a:defRPr sz="2000"/>
            </a:lvl3pPr>
            <a:lvl4pPr marL="800080" indent="0">
              <a:buNone/>
              <a:defRPr sz="2000"/>
            </a:lvl4pPr>
            <a:lvl5pPr marL="1028674" indent="0">
              <a:buNone/>
              <a:defRPr sz="2000"/>
            </a:lvl5pPr>
          </a:lstStyle>
          <a:p>
            <a:pPr lvl="0"/>
            <a:r>
              <a:rPr lang="en-US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90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1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1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835438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1" y="1434371"/>
            <a:ext cx="11018520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94" indent="0">
              <a:buNone/>
              <a:defRPr/>
            </a:lvl2pPr>
            <a:lvl3pPr marL="457189" indent="0">
              <a:buNone/>
              <a:defRPr/>
            </a:lvl3pPr>
            <a:lvl4pPr marL="685783" indent="0">
              <a:buNone/>
              <a:defRPr/>
            </a:lvl4pPr>
            <a:lvl5pPr marL="91437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2139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8"/>
            <a:ext cx="11018520" cy="16127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7313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3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2" indent="0">
              <a:buFont typeface="Wingdings" panose="05000000000000000000" pitchFamily="2" charset="2"/>
              <a:buNone/>
              <a:defRPr sz="2000" b="0"/>
            </a:lvl2pPr>
            <a:lvl3pPr marL="450839" indent="0">
              <a:buFont typeface="Wingdings" panose="05000000000000000000" pitchFamily="2" charset="2"/>
              <a:buNone/>
              <a:tabLst/>
              <a:defRPr sz="1600" b="0"/>
            </a:lvl3pPr>
            <a:lvl4pPr marL="652446" indent="0">
              <a:buFont typeface="Wingdings" panose="05000000000000000000" pitchFamily="2" charset="2"/>
              <a:buNone/>
              <a:defRPr sz="1400" b="0"/>
            </a:lvl4pPr>
            <a:lvl5pPr marL="854053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3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2" indent="0">
              <a:buFont typeface="Wingdings" panose="05000000000000000000" pitchFamily="2" charset="2"/>
              <a:buNone/>
              <a:defRPr sz="2000" b="0"/>
            </a:lvl2pPr>
            <a:lvl3pPr marL="450839" indent="0">
              <a:buFont typeface="Wingdings" panose="05000000000000000000" pitchFamily="2" charset="2"/>
              <a:buNone/>
              <a:tabLst/>
              <a:defRPr sz="1600" b="0"/>
            </a:lvl3pPr>
            <a:lvl4pPr marL="652446" indent="0">
              <a:buFont typeface="Wingdings" panose="05000000000000000000" pitchFamily="2" charset="2"/>
              <a:buNone/>
              <a:defRPr sz="1400" b="0"/>
            </a:lvl4pPr>
            <a:lvl5pPr marL="854053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49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9/5/2020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0"/>
            <a:ext cx="5212080" cy="1649683"/>
          </a:xfrm>
        </p:spPr>
        <p:txBody>
          <a:bodyPr wrap="square">
            <a:spAutoFit/>
          </a:bodyPr>
          <a:lstStyle>
            <a:lvl1pPr marL="231769" indent="-231769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28" indent="-171446">
              <a:buFont typeface="Wingdings" panose="05000000000000000000" pitchFamily="2" charset="2"/>
              <a:buChar char=""/>
              <a:defRPr sz="2000" b="0"/>
            </a:lvl2pPr>
            <a:lvl3pPr marL="639747" indent="-188909">
              <a:buFont typeface="Wingdings" panose="05000000000000000000" pitchFamily="2" charset="2"/>
              <a:buChar char=""/>
              <a:tabLst/>
              <a:defRPr sz="1600" b="0"/>
            </a:lvl3pPr>
            <a:lvl4pPr marL="828654" indent="-176209">
              <a:buFont typeface="Wingdings" panose="05000000000000000000" pitchFamily="2" charset="2"/>
              <a:buChar char=""/>
              <a:defRPr sz="1400" b="0"/>
            </a:lvl4pPr>
            <a:lvl5pPr marL="1023913" indent="-169858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5" y="1437480"/>
            <a:ext cx="5212080" cy="1649683"/>
          </a:xfrm>
        </p:spPr>
        <p:txBody>
          <a:bodyPr wrap="square">
            <a:spAutoFit/>
          </a:bodyPr>
          <a:lstStyle>
            <a:lvl1pPr marL="231769" indent="-231769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28" indent="-171446">
              <a:buFont typeface="Wingdings" panose="05000000000000000000" pitchFamily="2" charset="2"/>
              <a:buChar char=""/>
              <a:defRPr sz="2000" b="0"/>
            </a:lvl2pPr>
            <a:lvl3pPr marL="639747" indent="-188909">
              <a:buFont typeface="Wingdings" panose="05000000000000000000" pitchFamily="2" charset="2"/>
              <a:buChar char=""/>
              <a:tabLst/>
              <a:defRPr sz="1600" b="0"/>
            </a:lvl3pPr>
            <a:lvl4pPr marL="828654" indent="-176209">
              <a:buFont typeface="Wingdings" panose="05000000000000000000" pitchFamily="2" charset="2"/>
              <a:buChar char=""/>
              <a:defRPr sz="1400" b="0"/>
            </a:lvl4pPr>
            <a:lvl5pPr marL="1023913" indent="-169858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38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C72D31-A613-4575-8C30-1B5C85263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97519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C72D31-A613-4575-8C30-1B5C85263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61A2B3-F991-45BD-8BA7-FA0CE24140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044576"/>
            <a:ext cx="11018520" cy="307777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en-US" sz="2000" dirty="0" smtClean="0">
                <a:solidFill>
                  <a:schemeClr val="accent1"/>
                </a:solidFill>
                <a:latin typeface="+mj-lt"/>
                <a:cs typeface="+mn-cs"/>
              </a:defRPr>
            </a:lvl1pPr>
          </a:lstStyle>
          <a:p>
            <a:pPr marL="0" lvl="0" defTabSz="914344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03331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half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2" y="1560644"/>
            <a:ext cx="4898137" cy="1239123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1800"/>
              </a:spcBef>
              <a:buFont typeface="Arial" panose="020B0604020202020204" pitchFamily="34" charset="0"/>
              <a:buNone/>
              <a:defRPr sz="1800">
                <a:latin typeface="+mn-lt"/>
              </a:defRPr>
            </a:lvl1pPr>
            <a:lvl2pPr marL="228594" indent="0">
              <a:buFont typeface="Arial" panose="020B0604020202020204" pitchFamily="34" charset="0"/>
              <a:buNone/>
              <a:defRPr sz="1600"/>
            </a:lvl2pPr>
            <a:lvl3pPr marL="457189" indent="0">
              <a:buFont typeface="Arial" panose="020B0604020202020204" pitchFamily="34" charset="0"/>
              <a:buNone/>
              <a:defRPr sz="1200"/>
            </a:lvl3pPr>
            <a:lvl4pPr marL="685783" indent="0">
              <a:buFont typeface="Arial" panose="020B0604020202020204" pitchFamily="34" charset="0"/>
              <a:buNone/>
              <a:defRPr sz="1100"/>
            </a:lvl4pPr>
            <a:lvl5pPr marL="914377" indent="0">
              <a:buFont typeface="Arial" panose="020B0604020202020204" pitchFamily="34" charset="0"/>
              <a:buNone/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BC9C4-692B-4264-85A6-FAA30AA09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60693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half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8263" y="2271760"/>
            <a:ext cx="4896264" cy="1157240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1800"/>
              </a:spcBef>
              <a:buFont typeface="Arial" panose="020B0604020202020204" pitchFamily="34" charset="0"/>
              <a:buNone/>
              <a:defRPr sz="1600">
                <a:latin typeface="+mn-lt"/>
              </a:defRPr>
            </a:lvl1pPr>
            <a:lvl2pPr marL="228594" indent="0">
              <a:buFont typeface="Arial" panose="020B0604020202020204" pitchFamily="34" charset="0"/>
              <a:buNone/>
              <a:defRPr sz="1400"/>
            </a:lvl2pPr>
            <a:lvl3pPr marL="457189" indent="0">
              <a:buFont typeface="Arial" panose="020B0604020202020204" pitchFamily="34" charset="0"/>
              <a:buNone/>
              <a:defRPr sz="1100"/>
            </a:lvl3pPr>
            <a:lvl4pPr marL="685783" indent="0">
              <a:buFont typeface="Arial" panose="020B0604020202020204" pitchFamily="34" charset="0"/>
              <a:buNone/>
              <a:defRPr sz="1051"/>
            </a:lvl4pPr>
            <a:lvl5pPr marL="914377" indent="0">
              <a:buFont typeface="Arial" panose="020B0604020202020204" pitchFamily="34" charset="0"/>
              <a:buNone/>
              <a:defRPr sz="105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BC9C4-692B-4264-85A6-FAA30AA09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4896264" cy="984885"/>
          </a:xfrm>
        </p:spPr>
        <p:txBody>
          <a:bodyPr>
            <a:sp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9572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half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FD86D9-1D6D-4281-8DED-C8FF1A033CB0}"/>
              </a:ext>
            </a:extLst>
          </p:cNvPr>
          <p:cNvSpPr/>
          <p:nvPr userDrawn="1"/>
        </p:nvSpPr>
        <p:spPr bwMode="auto">
          <a:xfrm flipH="1">
            <a:off x="2" y="0"/>
            <a:ext cx="5484527" cy="68580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49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23430" y="2850380"/>
            <a:ext cx="5484527" cy="1157240"/>
          </a:xfrm>
        </p:spPr>
        <p:txBody>
          <a:bodyPr wrap="square" anchor="ctr">
            <a:spAutoFit/>
          </a:bodyPr>
          <a:lstStyle>
            <a:lvl1pPr marL="0" indent="0">
              <a:lnSpc>
                <a:spcPct val="110000"/>
              </a:lnSpc>
              <a:spcBef>
                <a:spcPts val="1800"/>
              </a:spcBef>
              <a:buFont typeface="Arial" panose="020B0604020202020204" pitchFamily="34" charset="0"/>
              <a:buNone/>
              <a:defRPr sz="1600">
                <a:latin typeface="+mn-lt"/>
              </a:defRPr>
            </a:lvl1pPr>
            <a:lvl2pPr marL="228594" indent="0">
              <a:buFont typeface="Arial" panose="020B0604020202020204" pitchFamily="34" charset="0"/>
              <a:buNone/>
              <a:defRPr sz="1400"/>
            </a:lvl2pPr>
            <a:lvl3pPr marL="457189" indent="0">
              <a:buFont typeface="Arial" panose="020B0604020202020204" pitchFamily="34" charset="0"/>
              <a:buNone/>
              <a:defRPr sz="1100"/>
            </a:lvl3pPr>
            <a:lvl4pPr marL="685783" indent="0">
              <a:buFont typeface="Arial" panose="020B0604020202020204" pitchFamily="34" charset="0"/>
              <a:buNone/>
              <a:defRPr sz="1051"/>
            </a:lvl4pPr>
            <a:lvl5pPr marL="914377" indent="0">
              <a:buFont typeface="Arial" panose="020B0604020202020204" pitchFamily="34" charset="0"/>
              <a:buNone/>
              <a:defRPr sz="105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BC9C4-692B-4264-85A6-FAA30AA09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321005"/>
            <a:ext cx="4368367" cy="1107996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06951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2333232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EB595-BB37-4787-AB4B-FF67C7046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3726543"/>
            <a:ext cx="11018520" cy="55399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F9D7C15-031A-48EC-9C75-F563884CB9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3213558"/>
            <a:ext cx="11018520" cy="430887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en-US" sz="2800" dirty="0" smtClean="0">
                <a:solidFill>
                  <a:schemeClr val="accent1"/>
                </a:solidFill>
                <a:latin typeface="+mj-lt"/>
                <a:cs typeface="+mn-cs"/>
              </a:defRPr>
            </a:lvl1pPr>
          </a:lstStyle>
          <a:p>
            <a:pPr marL="0" lvl="0" defTabSz="914344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9349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F253213-343D-EC4E-80BF-981DFB4846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5761" y="409301"/>
            <a:ext cx="11390811" cy="670563"/>
          </a:xfrm>
        </p:spPr>
        <p:txBody>
          <a:bodyPr>
            <a:noAutofit/>
          </a:bodyPr>
          <a:lstStyle>
            <a:lvl1pPr marL="0" indent="0" algn="l">
              <a:buNone/>
              <a:defRPr sz="4000" b="1" i="0" spc="0">
                <a:solidFill>
                  <a:schemeClr val="accent3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Resources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99B133C-4C10-6645-86DA-1C2FAC40C9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5761" y="1990653"/>
            <a:ext cx="11390811" cy="325827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4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Resource URL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4EF1F14-E210-5E4E-AD6C-FBD6DF26FE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761" y="1543325"/>
            <a:ext cx="11390811" cy="409484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chemeClr val="accent3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Resource one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CC564A0-0574-3C49-B906-26C4F1AEC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761" y="3061808"/>
            <a:ext cx="11390811" cy="325827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4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Resource URL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C225D99-49B0-2E46-B722-9704BD5106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5761" y="2614479"/>
            <a:ext cx="11390811" cy="409484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chemeClr val="accent3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Resource two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4E99198-C76E-0241-B2DA-C2A5A625E1A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5761" y="4145864"/>
            <a:ext cx="11390811" cy="325827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4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Resource URL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034F082-8123-8E4C-A5CC-07E4E4ACFF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5761" y="3698535"/>
            <a:ext cx="11390811" cy="409484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chemeClr val="accent3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Resource three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B833C998-789B-514E-A3A0-846C4E2DDA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5761" y="5217017"/>
            <a:ext cx="11390811" cy="325827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4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Resource URL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BF7D92B-2BC7-E245-BED5-0A8EEB343D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5761" y="4769689"/>
            <a:ext cx="11390811" cy="409484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chemeClr val="accent3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Resource four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9BE33B-9858-0048-9598-E206E5FC5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2277" y="6346521"/>
            <a:ext cx="1517649" cy="50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7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9/5/2020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9/5/2020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/>
              <a:t>9/5/2020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/>
              <a:t>Klicka på ikonen för att lägga till en bild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9/5/2020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image" Target="../media/image14.emf"/><Relationship Id="rId2" Type="http://schemas.openxmlformats.org/officeDocument/2006/relationships/slideLayout" Target="../slideLayouts/slideLayout45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100000">
              <a:srgbClr val="FFCCCC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9/5/2020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9" name="Bild 8">
            <a:extLst>
              <a:ext uri="{FF2B5EF4-FFF2-40B4-BE49-F238E27FC236}">
                <a16:creationId xmlns:a16="http://schemas.microsoft.com/office/drawing/2014/main" id="{40A61AF8-6CA2-4DC0-AB0C-54B2BDCB308E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634870" y="4988252"/>
            <a:ext cx="1849688" cy="18496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Roboto Light" panose="02000000000000000000" pitchFamily="2" charset="0"/>
          <a:ea typeface="Roboto Light" panose="02000000000000000000" pitchFamily="2" charset="0"/>
          <a:cs typeface="Roboto Light" panose="02000000000000000000" pitchFamily="2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8B37DEA0-B240-44E3-A5CA-D8D018C4E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717D5031-15C8-454C-B58A-80EC18362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66E2D2D8-3C7F-4486-A1A5-86A4B168BA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31AF4-6FC1-4460-BBC9-D7CD0B6E11EF}" type="datetimeFigureOut">
              <a:rPr lang="sv-SE" smtClean="0"/>
              <a:t>2020-09-05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AAC7317B-720D-4BE6-B59C-F65A63F21F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0F3E545-C8C6-4409-80C3-B27529F405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8497D-3C25-45F0-85C7-227A2EC525B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62509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64D84B-1C84-8D43-9B05-EC9DFD78A1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1031" y="6343804"/>
            <a:ext cx="774703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63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7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87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753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5344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1"/>
            <a:ext cx="11018520" cy="553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4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666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  <p:transition>
    <p:fade/>
  </p:transition>
  <p:hf sldNum="0" hdr="0" ftr="0" dt="0"/>
  <p:txStyles>
    <p:titleStyle>
      <a:lvl1pPr algn="l" defTabSz="932719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1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94" marR="0" indent="-228594" algn="l" defTabSz="93271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marR="0" indent="-228594" algn="l" defTabSz="93271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09" marR="0" indent="-200020" algn="l" defTabSz="93271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42" marR="0" indent="-180970" algn="l" defTabSz="93271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13" marR="0" indent="-168270" algn="l" defTabSz="93271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97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33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695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05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5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1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07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3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9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15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1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87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41130310/change-directory-in-powershell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hyperlink" Target="https://jojofeelings.wordpress.com/2012/02/01/romantic-songs/" TargetMode="External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howmelibrarian.blogspot.com/2012/09/where-do-you-get-your-program.html" TargetMode="External"/><Relationship Id="rId5" Type="http://schemas.openxmlformats.org/officeDocument/2006/relationships/image" Target="../media/image45.jpg"/><Relationship Id="rId10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creativecommons.org/licenses/by-nc-nd/3.0/" TargetMode="External"/><Relationship Id="rId9" Type="http://schemas.openxmlformats.org/officeDocument/2006/relationships/hyperlink" Target="http://gerentedemediado.blogspot.com/2013/03/copia-y-pega.htm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sqlworkshop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4.xml"/><Relationship Id="rId4" Type="http://schemas.openxmlformats.org/officeDocument/2006/relationships/hyperlink" Target="http://www.aka.ms/sql19_ebook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PASSChapters/VirtualChapters.aspx" TargetMode="External"/><Relationship Id="rId13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hyperlink" Target="http://www.sqlpass.org/PASSChapters.aspx" TargetMode="External"/><Relationship Id="rId12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1.xml"/><Relationship Id="rId6" Type="http://schemas.openxmlformats.org/officeDocument/2006/relationships/hyperlink" Target="http://www.sqlsaturday.com/" TargetMode="External"/><Relationship Id="rId11" Type="http://schemas.openxmlformats.org/officeDocument/2006/relationships/image" Target="../media/image22.png"/><Relationship Id="rId5" Type="http://schemas.openxmlformats.org/officeDocument/2006/relationships/hyperlink" Target="http://www.sqlpass.org/Events/24HoursofPASS.aspx" TargetMode="External"/><Relationship Id="rId10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7.emf"/><Relationship Id="rId1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jpe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emf"/><Relationship Id="rId9" Type="http://schemas.openxmlformats.org/officeDocument/2006/relationships/image" Target="../media/image3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arvindpariti.blogspot.com/2012/02/some-great-snapshots-in-2012.html" TargetMode="Externa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reativecommons.org/licenses/by-nc-nd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B770CE-3AD2-2D48-8C7B-F26D812EFE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and with </a:t>
            </a:r>
            <a:r>
              <a:rPr lang="en-US" dirty="0" err="1"/>
              <a:t>dbatools</a:t>
            </a:r>
            <a:r>
              <a:rPr lang="en-US"/>
              <a:t> Especially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Romantic Relation With </a:t>
            </a:r>
            <a:r>
              <a:rPr lang="en-US" dirty="0" err="1"/>
              <a:t>Powershell</a:t>
            </a:r>
            <a:r>
              <a:rPr lang="en-US" dirty="0"/>
              <a:t> Generally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21712" y="5687650"/>
            <a:ext cx="8212149" cy="520700"/>
          </a:xfrm>
        </p:spPr>
        <p:txBody>
          <a:bodyPr/>
          <a:lstStyle/>
          <a:p>
            <a:r>
              <a:rPr lang="en-US" dirty="0"/>
              <a:t>Magnus Ahlkvist, Data geek, </a:t>
            </a:r>
            <a:r>
              <a:rPr lang="en-US" dirty="0" err="1"/>
              <a:t>Transmokopter</a:t>
            </a:r>
            <a:r>
              <a:rPr lang="en-US" dirty="0"/>
              <a:t> SQL AB</a:t>
            </a:r>
          </a:p>
        </p:txBody>
      </p:sp>
    </p:spTree>
    <p:extLst>
      <p:ext uri="{BB962C8B-B14F-4D97-AF65-F5344CB8AC3E}">
        <p14:creationId xmlns:p14="http://schemas.microsoft.com/office/powerpoint/2010/main" val="1060723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EEC31-E066-4E62-BAAB-C170893FF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My </a:t>
            </a:r>
            <a:r>
              <a:rPr lang="en-US" sz="3200" dirty="0" err="1"/>
              <a:t>Powershell</a:t>
            </a:r>
            <a:r>
              <a:rPr lang="en-US" sz="3200" dirty="0"/>
              <a:t> journey, first iteration</a:t>
            </a:r>
          </a:p>
        </p:txBody>
      </p:sp>
      <p:pic>
        <p:nvPicPr>
          <p:cNvPr id="10" name="Platshållare för innehåll 9" descr="En bild som visar skärmbild, orange, sitter, solnedgång&#10;&#10;Automatiskt genererad beskrivning">
            <a:extLst>
              <a:ext uri="{FF2B5EF4-FFF2-40B4-BE49-F238E27FC236}">
                <a16:creationId xmlns:a16="http://schemas.microsoft.com/office/drawing/2014/main" id="{A28CDC4B-3539-4879-91A5-8438A510BC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32092" y="1942510"/>
            <a:ext cx="9735908" cy="3692535"/>
          </a:xfrm>
        </p:spPr>
      </p:pic>
      <p:sp>
        <p:nvSpPr>
          <p:cNvPr id="11" name="textruta 10">
            <a:extLst>
              <a:ext uri="{FF2B5EF4-FFF2-40B4-BE49-F238E27FC236}">
                <a16:creationId xmlns:a16="http://schemas.microsoft.com/office/drawing/2014/main" id="{0994B5B1-0439-418A-88E2-85F119ECFB6C}"/>
              </a:ext>
            </a:extLst>
          </p:cNvPr>
          <p:cNvSpPr txBox="1"/>
          <p:nvPr/>
        </p:nvSpPr>
        <p:spPr>
          <a:xfrm>
            <a:off x="932092" y="5635045"/>
            <a:ext cx="80878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900" dirty="0">
                <a:hlinkClick r:id="rId3" tooltip="https://stackoverflow.com/questions/41130310/change-directory-in-powershell"/>
              </a:rPr>
              <a:t>This </a:t>
            </a:r>
            <a:r>
              <a:rPr lang="sv-SE" sz="900" dirty="0" err="1">
                <a:hlinkClick r:id="rId3" tooltip="https://stackoverflow.com/questions/41130310/change-directory-in-powershell"/>
              </a:rPr>
              <a:t>picture</a:t>
            </a:r>
            <a:r>
              <a:rPr lang="sv-SE" sz="900" dirty="0"/>
              <a:t> from </a:t>
            </a:r>
            <a:r>
              <a:rPr lang="sv-SE" sz="900" dirty="0" err="1"/>
              <a:t>unknown</a:t>
            </a:r>
            <a:r>
              <a:rPr lang="sv-SE" sz="900" dirty="0"/>
              <a:t> </a:t>
            </a:r>
            <a:r>
              <a:rPr lang="sv-SE" sz="900" dirty="0" err="1"/>
              <a:t>author</a:t>
            </a:r>
            <a:r>
              <a:rPr lang="sv-SE" sz="900" dirty="0"/>
              <a:t> </a:t>
            </a:r>
            <a:r>
              <a:rPr lang="sv-SE" sz="900" dirty="0" err="1"/>
              <a:t>licensed</a:t>
            </a:r>
            <a:r>
              <a:rPr lang="sv-SE" sz="900" dirty="0"/>
              <a:t> </a:t>
            </a:r>
            <a:r>
              <a:rPr lang="sv-SE" sz="900" dirty="0" err="1"/>
              <a:t>according</a:t>
            </a:r>
            <a:r>
              <a:rPr lang="sv-SE" sz="900" dirty="0"/>
              <a:t> with </a:t>
            </a:r>
            <a:r>
              <a:rPr lang="sv-SE" sz="900" dirty="0">
                <a:hlinkClick r:id="rId4" tooltip="https://creativecommons.org/licenses/by-sa/3.0/"/>
              </a:rPr>
              <a:t>CC BY-SA</a:t>
            </a:r>
            <a:endParaRPr lang="sv-SE" sz="900" dirty="0"/>
          </a:p>
        </p:txBody>
      </p:sp>
    </p:spTree>
    <p:extLst>
      <p:ext uri="{BB962C8B-B14F-4D97-AF65-F5344CB8AC3E}">
        <p14:creationId xmlns:p14="http://schemas.microsoft.com/office/powerpoint/2010/main" val="3822221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EEC31-E066-4E62-BAAB-C170893FF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My </a:t>
            </a:r>
            <a:r>
              <a:rPr lang="en-US" sz="3200" dirty="0" err="1"/>
              <a:t>Powershell</a:t>
            </a:r>
            <a:r>
              <a:rPr lang="en-US" sz="3200" dirty="0"/>
              <a:t> journey, second iteration</a:t>
            </a:r>
          </a:p>
        </p:txBody>
      </p:sp>
      <p:pic>
        <p:nvPicPr>
          <p:cNvPr id="8" name="Bildobjekt 7" descr="En bild som visar ritning&#10;&#10;Automatiskt genererad beskrivning">
            <a:extLst>
              <a:ext uri="{FF2B5EF4-FFF2-40B4-BE49-F238E27FC236}">
                <a16:creationId xmlns:a16="http://schemas.microsoft.com/office/drawing/2014/main" id="{2A7C222B-B45F-456C-9773-49C2198CE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95780" y="1149350"/>
            <a:ext cx="2324507" cy="2917825"/>
          </a:xfrm>
          <a:prstGeom prst="rect">
            <a:avLst/>
          </a:prstGeom>
        </p:spPr>
      </p:pic>
      <p:sp>
        <p:nvSpPr>
          <p:cNvPr id="9" name="textruta 8">
            <a:extLst>
              <a:ext uri="{FF2B5EF4-FFF2-40B4-BE49-F238E27FC236}">
                <a16:creationId xmlns:a16="http://schemas.microsoft.com/office/drawing/2014/main" id="{4DF4DFDA-17FC-4372-A52B-1CEAC295D762}"/>
              </a:ext>
            </a:extLst>
          </p:cNvPr>
          <p:cNvSpPr txBox="1"/>
          <p:nvPr/>
        </p:nvSpPr>
        <p:spPr>
          <a:xfrm>
            <a:off x="8295780" y="4098925"/>
            <a:ext cx="2324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900" dirty="0">
                <a:hlinkClick r:id="rId3" tooltip="https://jojofeelings.wordpress.com/2012/02/01/romantic-songs/"/>
              </a:rPr>
              <a:t>This </a:t>
            </a:r>
            <a:r>
              <a:rPr lang="sv-SE" sz="900" dirty="0" err="1">
                <a:hlinkClick r:id="rId3" tooltip="https://jojofeelings.wordpress.com/2012/02/01/romantic-songs/"/>
              </a:rPr>
              <a:t>picture</a:t>
            </a:r>
            <a:r>
              <a:rPr lang="sv-SE" sz="900" dirty="0">
                <a:hlinkClick r:id="rId3" tooltip="https://jojofeelings.wordpress.com/2012/02/01/romantic-songs/"/>
              </a:rPr>
              <a:t> </a:t>
            </a:r>
            <a:r>
              <a:rPr lang="sv-SE" sz="900" dirty="0"/>
              <a:t>from </a:t>
            </a:r>
            <a:r>
              <a:rPr lang="sv-SE" sz="900" dirty="0" err="1"/>
              <a:t>unknown</a:t>
            </a:r>
            <a:r>
              <a:rPr lang="sv-SE" sz="900" dirty="0"/>
              <a:t> </a:t>
            </a:r>
            <a:r>
              <a:rPr lang="sv-SE" sz="900" dirty="0" err="1"/>
              <a:t>author</a:t>
            </a:r>
            <a:r>
              <a:rPr lang="sv-SE" sz="900" dirty="0"/>
              <a:t> </a:t>
            </a:r>
            <a:r>
              <a:rPr lang="sv-SE" sz="900" dirty="0" err="1"/>
              <a:t>licensed</a:t>
            </a:r>
            <a:r>
              <a:rPr lang="sv-SE" sz="900" dirty="0"/>
              <a:t> </a:t>
            </a:r>
            <a:r>
              <a:rPr lang="sv-SE" sz="900" dirty="0" err="1"/>
              <a:t>according</a:t>
            </a:r>
            <a:r>
              <a:rPr lang="sv-SE" sz="900" dirty="0"/>
              <a:t> with </a:t>
            </a:r>
            <a:r>
              <a:rPr lang="sv-SE" sz="900" dirty="0">
                <a:hlinkClick r:id="rId4" tooltip="https://creativecommons.org/licenses/by-nc-nd/3.0/"/>
              </a:rPr>
              <a:t>CC BY-NC-ND</a:t>
            </a:r>
            <a:endParaRPr lang="sv-SE" sz="900" dirty="0"/>
          </a:p>
        </p:txBody>
      </p:sp>
      <p:pic>
        <p:nvPicPr>
          <p:cNvPr id="11" name="Bildobjekt 10" descr="En bild som visar objekt, bord, gul, sitter&#10;&#10;Automatiskt genererad beskrivning">
            <a:extLst>
              <a:ext uri="{FF2B5EF4-FFF2-40B4-BE49-F238E27FC236}">
                <a16:creationId xmlns:a16="http://schemas.microsoft.com/office/drawing/2014/main" id="{478A31E7-B3FC-4EF5-A2D2-0A5AA0DE76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28957" y="1342876"/>
            <a:ext cx="2438400" cy="2438400"/>
          </a:xfrm>
          <a:prstGeom prst="rect">
            <a:avLst/>
          </a:prstGeom>
        </p:spPr>
      </p:pic>
      <p:sp>
        <p:nvSpPr>
          <p:cNvPr id="12" name="textruta 11">
            <a:extLst>
              <a:ext uri="{FF2B5EF4-FFF2-40B4-BE49-F238E27FC236}">
                <a16:creationId xmlns:a16="http://schemas.microsoft.com/office/drawing/2014/main" id="{437AF3A7-69D5-4171-BF17-096B68F43217}"/>
              </a:ext>
            </a:extLst>
          </p:cNvPr>
          <p:cNvSpPr txBox="1"/>
          <p:nvPr/>
        </p:nvSpPr>
        <p:spPr>
          <a:xfrm>
            <a:off x="828957" y="4098924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900" dirty="0">
                <a:hlinkClick r:id="rId6" tooltip="http://showmelibrarian.blogspot.com/2012/09/where-do-you-get-your-program.html"/>
              </a:rPr>
              <a:t>This </a:t>
            </a:r>
            <a:r>
              <a:rPr lang="sv-SE" sz="900" dirty="0" err="1">
                <a:hlinkClick r:id="rId6" tooltip="http://showmelibrarian.blogspot.com/2012/09/where-do-you-get-your-program.html"/>
              </a:rPr>
              <a:t>picure</a:t>
            </a:r>
            <a:r>
              <a:rPr lang="sv-SE" sz="900" dirty="0">
                <a:hlinkClick r:id="rId6" tooltip="http://showmelibrarian.blogspot.com/2012/09/where-do-you-get-your-program.html"/>
              </a:rPr>
              <a:t> </a:t>
            </a:r>
            <a:r>
              <a:rPr lang="sv-SE" sz="900" dirty="0"/>
              <a:t>from </a:t>
            </a:r>
            <a:r>
              <a:rPr lang="sv-SE" sz="900" dirty="0" err="1"/>
              <a:t>unknown</a:t>
            </a:r>
            <a:r>
              <a:rPr lang="sv-SE" sz="900" dirty="0"/>
              <a:t> </a:t>
            </a:r>
            <a:r>
              <a:rPr lang="sv-SE" sz="900" dirty="0" err="1"/>
              <a:t>author</a:t>
            </a:r>
            <a:r>
              <a:rPr lang="sv-SE" sz="900" dirty="0"/>
              <a:t> </a:t>
            </a:r>
            <a:r>
              <a:rPr lang="sv-SE" sz="900" dirty="0" err="1"/>
              <a:t>licensed</a:t>
            </a:r>
            <a:r>
              <a:rPr lang="sv-SE" sz="900" dirty="0"/>
              <a:t> </a:t>
            </a:r>
            <a:r>
              <a:rPr lang="sv-SE" sz="900" dirty="0" err="1"/>
              <a:t>according</a:t>
            </a:r>
            <a:r>
              <a:rPr lang="sv-SE" sz="900" dirty="0"/>
              <a:t> with </a:t>
            </a:r>
            <a:r>
              <a:rPr lang="sv-SE" sz="900" dirty="0">
                <a:hlinkClick r:id="rId7" tooltip="https://creativecommons.org/licenses/by-sa/3.0/"/>
              </a:rPr>
              <a:t>CC BY-SA</a:t>
            </a:r>
            <a:endParaRPr lang="sv-SE" sz="900" dirty="0"/>
          </a:p>
        </p:txBody>
      </p:sp>
      <p:pic>
        <p:nvPicPr>
          <p:cNvPr id="10" name="Bildobjekt 9" descr="En bild som visar text, bok&#10;&#10;Automatiskt genererad beskrivning">
            <a:extLst>
              <a:ext uri="{FF2B5EF4-FFF2-40B4-BE49-F238E27FC236}">
                <a16:creationId xmlns:a16="http://schemas.microsoft.com/office/drawing/2014/main" id="{C6B2E92F-F292-4200-8702-E3DB1CEE38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729037" y="2116667"/>
            <a:ext cx="3973439" cy="3245908"/>
          </a:xfrm>
          <a:prstGeom prst="rect">
            <a:avLst/>
          </a:prstGeom>
        </p:spPr>
      </p:pic>
      <p:sp>
        <p:nvSpPr>
          <p:cNvPr id="13" name="textruta 12">
            <a:extLst>
              <a:ext uri="{FF2B5EF4-FFF2-40B4-BE49-F238E27FC236}">
                <a16:creationId xmlns:a16="http://schemas.microsoft.com/office/drawing/2014/main" id="{25FD1F58-765C-4D4F-A31D-80994D6D3936}"/>
              </a:ext>
            </a:extLst>
          </p:cNvPr>
          <p:cNvSpPr txBox="1"/>
          <p:nvPr/>
        </p:nvSpPr>
        <p:spPr>
          <a:xfrm>
            <a:off x="3729038" y="5399657"/>
            <a:ext cx="38740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900">
                <a:hlinkClick r:id="rId9" tooltip="http://gerentedemediado.blogspot.com/2013/03/copia-y-pega.html"/>
              </a:rPr>
              <a:t>Det här fotot</a:t>
            </a:r>
            <a:r>
              <a:rPr lang="sv-SE" sz="900"/>
              <a:t> av Okänd författare licensieras enligt </a:t>
            </a:r>
            <a:r>
              <a:rPr lang="sv-SE" sz="900">
                <a:hlinkClick r:id="rId10" tooltip="https://creativecommons.org/licenses/by-nc-sa/3.0/"/>
              </a:rPr>
              <a:t>CC BY-SA-NC</a:t>
            </a:r>
            <a:endParaRPr lang="sv-SE" sz="900"/>
          </a:p>
        </p:txBody>
      </p:sp>
    </p:spTree>
    <p:extLst>
      <p:ext uri="{BB962C8B-B14F-4D97-AF65-F5344CB8AC3E}">
        <p14:creationId xmlns:p14="http://schemas.microsoft.com/office/powerpoint/2010/main" val="2109321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3C68CBF-126E-4672-92BD-E421E735B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My powershell </a:t>
            </a:r>
            <a:r>
              <a:rPr lang="sv-SE" dirty="0" err="1"/>
              <a:t>journey</a:t>
            </a:r>
            <a:r>
              <a:rPr lang="sv-SE" dirty="0"/>
              <a:t>, </a:t>
            </a:r>
            <a:r>
              <a:rPr lang="sv-SE" dirty="0" err="1"/>
              <a:t>Nth</a:t>
            </a:r>
            <a:r>
              <a:rPr lang="sv-SE" dirty="0"/>
              <a:t> iteration</a:t>
            </a:r>
          </a:p>
        </p:txBody>
      </p:sp>
      <p:pic>
        <p:nvPicPr>
          <p:cNvPr id="5" name="Platshållare för innehåll 4" descr="En bild som visar tecken, ritning&#10;&#10;Automatiskt genererad beskrivning">
            <a:extLst>
              <a:ext uri="{FF2B5EF4-FFF2-40B4-BE49-F238E27FC236}">
                <a16:creationId xmlns:a16="http://schemas.microsoft.com/office/drawing/2014/main" id="{FFBB1DD4-A052-46B7-AB00-EA35FCCF3A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7532" y="1930399"/>
            <a:ext cx="10177867" cy="2921001"/>
          </a:xfrm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20083EBD-9CAC-44D3-B6CC-EB14696096B7}"/>
              </a:ext>
            </a:extLst>
          </p:cNvPr>
          <p:cNvSpPr txBox="1"/>
          <p:nvPr/>
        </p:nvSpPr>
        <p:spPr>
          <a:xfrm>
            <a:off x="4679127" y="5707006"/>
            <a:ext cx="2833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900" dirty="0"/>
              <a:t>Used with permission from </a:t>
            </a:r>
            <a:r>
              <a:rPr lang="sv-SE" sz="900" dirty="0" err="1"/>
              <a:t>Chrissy</a:t>
            </a:r>
            <a:r>
              <a:rPr lang="sv-SE" sz="900" dirty="0"/>
              <a:t> </a:t>
            </a:r>
            <a:r>
              <a:rPr lang="sv-SE" sz="900" dirty="0" err="1"/>
              <a:t>LeMaire</a:t>
            </a:r>
            <a:endParaRPr lang="sv-SE" sz="900" dirty="0"/>
          </a:p>
        </p:txBody>
      </p:sp>
    </p:spTree>
    <p:extLst>
      <p:ext uri="{BB962C8B-B14F-4D97-AF65-F5344CB8AC3E}">
        <p14:creationId xmlns:p14="http://schemas.microsoft.com/office/powerpoint/2010/main" val="3066192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27421CA-D06E-432D-BBB0-72002BD27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What is </a:t>
            </a:r>
            <a:r>
              <a:rPr lang="sv-SE" dirty="0" err="1"/>
              <a:t>DBATools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0DC4934-1C7B-4A0E-8FD1-E96F78641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Powershell </a:t>
            </a:r>
            <a:r>
              <a:rPr lang="sv-SE" dirty="0" err="1"/>
              <a:t>module</a:t>
            </a:r>
            <a:endParaRPr lang="sv-SE" dirty="0"/>
          </a:p>
          <a:p>
            <a:r>
              <a:rPr lang="sv-SE" dirty="0" err="1"/>
              <a:t>Available</a:t>
            </a:r>
            <a:r>
              <a:rPr lang="sv-SE" dirty="0"/>
              <a:t> on </a:t>
            </a:r>
            <a:r>
              <a:rPr lang="sv-SE" dirty="0" err="1"/>
              <a:t>PowershellGallery</a:t>
            </a:r>
            <a:endParaRPr lang="sv-SE" dirty="0"/>
          </a:p>
          <a:p>
            <a:r>
              <a:rPr lang="sv-SE" dirty="0" err="1"/>
              <a:t>Command</a:t>
            </a:r>
            <a:r>
              <a:rPr lang="sv-SE" dirty="0"/>
              <a:t> </a:t>
            </a:r>
            <a:r>
              <a:rPr lang="sv-SE" dirty="0" err="1"/>
              <a:t>reference</a:t>
            </a:r>
            <a:r>
              <a:rPr lang="sv-SE" dirty="0"/>
              <a:t> on dbatools.io/</a:t>
            </a:r>
            <a:r>
              <a:rPr lang="sv-SE" dirty="0" err="1"/>
              <a:t>commands</a:t>
            </a:r>
            <a:endParaRPr lang="sv-SE" dirty="0"/>
          </a:p>
          <a:p>
            <a:r>
              <a:rPr lang="sv-SE" dirty="0"/>
              <a:t>Community driven</a:t>
            </a:r>
          </a:p>
          <a:p>
            <a:pPr lvl="1"/>
            <a:r>
              <a:rPr lang="sv-SE" dirty="0"/>
              <a:t>Use it</a:t>
            </a:r>
          </a:p>
          <a:p>
            <a:pPr lvl="1"/>
            <a:r>
              <a:rPr lang="sv-SE" dirty="0" err="1"/>
              <a:t>Contribute</a:t>
            </a:r>
            <a:endParaRPr lang="sv-SE" dirty="0"/>
          </a:p>
          <a:p>
            <a:pPr lvl="2"/>
            <a:r>
              <a:rPr lang="sv-SE" dirty="0" err="1"/>
              <a:t>Write</a:t>
            </a:r>
            <a:r>
              <a:rPr lang="sv-SE" dirty="0"/>
              <a:t> code</a:t>
            </a:r>
          </a:p>
          <a:p>
            <a:pPr lvl="2"/>
            <a:r>
              <a:rPr lang="sv-SE" dirty="0" err="1"/>
              <a:t>Report</a:t>
            </a:r>
            <a:r>
              <a:rPr lang="sv-SE" dirty="0"/>
              <a:t> </a:t>
            </a:r>
            <a:r>
              <a:rPr lang="sv-SE" dirty="0" err="1"/>
              <a:t>bugs</a:t>
            </a:r>
            <a:endParaRPr lang="sv-SE" dirty="0"/>
          </a:p>
          <a:p>
            <a:pPr lvl="2"/>
            <a:r>
              <a:rPr lang="sv-SE" dirty="0" err="1"/>
              <a:t>Suggest</a:t>
            </a:r>
            <a:r>
              <a:rPr lang="sv-SE" dirty="0"/>
              <a:t> features</a:t>
            </a:r>
          </a:p>
          <a:p>
            <a:pPr lvl="1"/>
            <a:r>
              <a:rPr lang="sv-SE" dirty="0" err="1"/>
              <a:t>Donate</a:t>
            </a:r>
            <a:r>
              <a:rPr lang="sv-SE" dirty="0"/>
              <a:t> $$$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90540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B815B6F0-441C-4C91-AB08-6E805A1963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DBATOOLS</a:t>
            </a:r>
            <a:br>
              <a:rPr lang="sv-SE" dirty="0"/>
            </a:br>
            <a:r>
              <a:rPr lang="sv-SE" dirty="0"/>
              <a:t>First demo</a:t>
            </a:r>
          </a:p>
        </p:txBody>
      </p:sp>
    </p:spTree>
    <p:extLst>
      <p:ext uri="{BB962C8B-B14F-4D97-AF65-F5344CB8AC3E}">
        <p14:creationId xmlns:p14="http://schemas.microsoft.com/office/powerpoint/2010/main" val="3934740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6A8366E-4779-4EC4-BFA4-CB7796ECE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Lets’s</a:t>
            </a:r>
            <a:r>
              <a:rPr lang="sv-SE" dirty="0"/>
              <a:t> get down to business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517467D-E6D8-4E68-88BB-BA3E6E56E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Setup servers for </a:t>
            </a:r>
            <a:r>
              <a:rPr lang="sv-SE" dirty="0" err="1"/>
              <a:t>backing</a:t>
            </a:r>
            <a:r>
              <a:rPr lang="sv-SE" dirty="0"/>
              <a:t> up to and </a:t>
            </a:r>
            <a:r>
              <a:rPr lang="sv-SE" dirty="0" err="1"/>
              <a:t>restoring</a:t>
            </a:r>
            <a:r>
              <a:rPr lang="sv-SE" dirty="0"/>
              <a:t> from </a:t>
            </a:r>
            <a:r>
              <a:rPr lang="sv-SE" dirty="0" err="1"/>
              <a:t>Azure</a:t>
            </a:r>
            <a:r>
              <a:rPr lang="sv-SE" dirty="0"/>
              <a:t> </a:t>
            </a:r>
            <a:r>
              <a:rPr lang="sv-SE" dirty="0" err="1"/>
              <a:t>blob</a:t>
            </a:r>
            <a:r>
              <a:rPr lang="sv-SE" dirty="0"/>
              <a:t> storage</a:t>
            </a:r>
          </a:p>
          <a:p>
            <a:r>
              <a:rPr lang="sv-SE" dirty="0"/>
              <a:t>Install a new SQL Server </a:t>
            </a:r>
            <a:r>
              <a:rPr lang="sv-SE" dirty="0" err="1"/>
              <a:t>instance</a:t>
            </a:r>
            <a:endParaRPr lang="sv-SE" dirty="0"/>
          </a:p>
          <a:p>
            <a:r>
              <a:rPr lang="sv-SE" dirty="0" err="1"/>
              <a:t>Automate</a:t>
            </a:r>
            <a:r>
              <a:rPr lang="sv-SE" dirty="0"/>
              <a:t> </a:t>
            </a:r>
            <a:r>
              <a:rPr lang="sv-SE" dirty="0" err="1"/>
              <a:t>patching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SQL Server</a:t>
            </a:r>
          </a:p>
          <a:p>
            <a:r>
              <a:rPr lang="sv-SE" dirty="0" err="1"/>
              <a:t>Migrate</a:t>
            </a:r>
            <a:r>
              <a:rPr lang="sv-SE" dirty="0"/>
              <a:t> logins and </a:t>
            </a:r>
            <a:r>
              <a:rPr lang="sv-SE" dirty="0" err="1"/>
              <a:t>jobs</a:t>
            </a:r>
            <a:r>
              <a:rPr lang="sv-SE" dirty="0"/>
              <a:t>, setup log shipping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5941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B815B6F0-441C-4C91-AB08-6E805A1963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DBATOOLS</a:t>
            </a:r>
            <a:br>
              <a:rPr lang="sv-SE" dirty="0"/>
            </a:br>
            <a:r>
              <a:rPr lang="sv-SE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03121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3805D9D-DD4A-4670-8E58-996171E3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Famous</a:t>
            </a:r>
            <a:r>
              <a:rPr lang="sv-SE" dirty="0"/>
              <a:t> last </a:t>
            </a:r>
            <a:r>
              <a:rPr lang="sv-SE" dirty="0" err="1"/>
              <a:t>words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81A2D6A-F5C1-4733-9185-7D4F9AAFC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 err="1"/>
              <a:t>Thank</a:t>
            </a:r>
            <a:r>
              <a:rPr lang="sv-SE" dirty="0"/>
              <a:t> you GroupBy!</a:t>
            </a:r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r>
              <a:rPr lang="sv-SE" dirty="0"/>
              <a:t>❤❤❤❤❤❤❤</a:t>
            </a:r>
            <a:r>
              <a:rPr lang="sv-SE" dirty="0" err="1"/>
              <a:t>Thank</a:t>
            </a:r>
            <a:r>
              <a:rPr lang="sv-SE" dirty="0"/>
              <a:t> you </a:t>
            </a:r>
            <a:r>
              <a:rPr lang="sv-SE" dirty="0" err="1"/>
              <a:t>contributors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DBATools</a:t>
            </a:r>
            <a:r>
              <a:rPr lang="sv-SE" dirty="0"/>
              <a:t> ❤❤❤❤❤❤❤</a:t>
            </a:r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r>
              <a:rPr lang="sv-SE" dirty="0"/>
              <a:t>Automation </a:t>
            </a:r>
            <a:r>
              <a:rPr lang="sv-SE" dirty="0" err="1"/>
              <a:t>replaces</a:t>
            </a:r>
            <a:r>
              <a:rPr lang="sv-SE" dirty="0"/>
              <a:t> </a:t>
            </a:r>
            <a:r>
              <a:rPr lang="sv-SE" dirty="0" err="1"/>
              <a:t>random</a:t>
            </a:r>
            <a:r>
              <a:rPr lang="sv-SE" dirty="0"/>
              <a:t> </a:t>
            </a:r>
            <a:r>
              <a:rPr lang="sv-SE" dirty="0" err="1"/>
              <a:t>mistakes</a:t>
            </a:r>
            <a:r>
              <a:rPr lang="sv-SE" dirty="0"/>
              <a:t> with </a:t>
            </a:r>
            <a:r>
              <a:rPr lang="sv-SE" dirty="0" err="1"/>
              <a:t>consistent</a:t>
            </a:r>
            <a:r>
              <a:rPr lang="sv-SE" dirty="0"/>
              <a:t> </a:t>
            </a:r>
            <a:r>
              <a:rPr lang="sv-SE" dirty="0" err="1"/>
              <a:t>errors</a:t>
            </a:r>
            <a:r>
              <a:rPr lang="sv-SE" dirty="0"/>
              <a:t>. </a:t>
            </a:r>
          </a:p>
          <a:p>
            <a:pPr marL="0" indent="0">
              <a:buNone/>
            </a:pPr>
            <a:r>
              <a:rPr lang="sv-SE" dirty="0"/>
              <a:t>That you </a:t>
            </a:r>
            <a:r>
              <a:rPr lang="sv-SE" dirty="0" err="1"/>
              <a:t>can</a:t>
            </a:r>
            <a:r>
              <a:rPr lang="sv-SE" dirty="0"/>
              <a:t> fix </a:t>
            </a:r>
            <a:r>
              <a:rPr lang="sv-SE" dirty="0" err="1"/>
              <a:t>once</a:t>
            </a:r>
            <a:r>
              <a:rPr lang="sv-SE" dirty="0"/>
              <a:t>.</a:t>
            </a:r>
          </a:p>
          <a:p>
            <a:endParaRPr lang="sv-SE" dirty="0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4257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56891" y="2259344"/>
            <a:ext cx="10840528" cy="3508653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</a:rPr>
              <a:t>This event was sponsored by Microsoft</a:t>
            </a:r>
            <a:br>
              <a:rPr lang="en-US" sz="3600" dirty="0">
                <a:solidFill>
                  <a:schemeClr val="accent1"/>
                </a:solidFill>
              </a:rPr>
            </a:br>
            <a:br>
              <a:rPr lang="en-US" sz="3600" dirty="0">
                <a:solidFill>
                  <a:schemeClr val="accent1"/>
                </a:solidFill>
              </a:rPr>
            </a:br>
            <a:br>
              <a:rPr lang="en-US" sz="3600" dirty="0">
                <a:solidFill>
                  <a:schemeClr val="accent1"/>
                </a:solidFill>
              </a:rPr>
            </a:br>
            <a:r>
              <a:rPr lang="en-US" sz="3600" dirty="0">
                <a:solidFill>
                  <a:schemeClr val="accent1"/>
                </a:solidFill>
              </a:rPr>
              <a:t>Learn more about SQL Server 2019 today:</a:t>
            </a:r>
            <a:br>
              <a:rPr lang="en-US" sz="3600" dirty="0">
                <a:solidFill>
                  <a:schemeClr val="accent2"/>
                </a:solidFill>
              </a:rPr>
            </a:br>
            <a:r>
              <a:rPr lang="en-US" sz="3600" dirty="0">
                <a:solidFill>
                  <a:schemeClr val="accent2"/>
                </a:solidFill>
              </a:rPr>
              <a:t>	-Get free training: </a:t>
            </a:r>
            <a:r>
              <a:rPr lang="en-US" sz="3600" dirty="0">
                <a:solidFill>
                  <a:schemeClr val="accent2"/>
                </a:solidFill>
                <a:hlinkClick r:id="rId3"/>
              </a:rPr>
              <a:t>aka.ms/sqlworkshops</a:t>
            </a:r>
            <a:r>
              <a:rPr lang="en-US" sz="3600" dirty="0">
                <a:solidFill>
                  <a:schemeClr val="accent2"/>
                </a:solidFill>
              </a:rPr>
              <a:t> </a:t>
            </a:r>
            <a:br>
              <a:rPr lang="en-US" sz="3600" dirty="0">
                <a:solidFill>
                  <a:schemeClr val="accent2"/>
                </a:solidFill>
              </a:rPr>
            </a:br>
            <a:r>
              <a:rPr lang="en-US" sz="3600" dirty="0">
                <a:solidFill>
                  <a:schemeClr val="accent2"/>
                </a:solidFill>
              </a:rPr>
              <a:t>	-Download the SQL19 eBook: </a:t>
            </a:r>
            <a:r>
              <a:rPr lang="en-US" sz="3600" dirty="0">
                <a:solidFill>
                  <a:schemeClr val="accent2"/>
                </a:solidFill>
                <a:hlinkClick r:id="rId4"/>
              </a:rPr>
              <a:t>aka.ms/sql19_ebook</a:t>
            </a:r>
            <a:endParaRPr lang="en-US" sz="3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70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>
            <a:extLst>
              <a:ext uri="{FF2B5EF4-FFF2-40B4-BE49-F238E27FC236}">
                <a16:creationId xmlns:a16="http://schemas.microsoft.com/office/drawing/2014/main" id="{A4D7CF8B-42BA-4021-9910-DCAA0EBD0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004176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6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2F890-302E-5E42-91DB-AFE6C85C5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76" y="3429001"/>
            <a:ext cx="4327793" cy="1538049"/>
          </a:xfrm>
        </p:spPr>
        <p:txBody>
          <a:bodyPr anchor="t"/>
          <a:lstStyle/>
          <a:p>
            <a:pPr>
              <a:lnSpc>
                <a:spcPct val="90000"/>
              </a:lnSpc>
            </a:pPr>
            <a:r>
              <a:rPr lang="en-US" sz="5867" dirty="0"/>
              <a:t>Explore your PASS community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13F6BF-0D9B-6941-B462-8655A135E33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3674" y="2205284"/>
            <a:ext cx="1655893" cy="16558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0E8CAE-78C9-1949-A87D-878E342A726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6243" y="4448798"/>
            <a:ext cx="1655893" cy="16558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EBD081-1F08-394E-86A5-893F8C37799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7297" y="4855471"/>
            <a:ext cx="1029640" cy="936036"/>
          </a:xfrm>
          <a:prstGeom prst="rect">
            <a:avLst/>
          </a:prstGeom>
        </p:spPr>
      </p:pic>
      <p:sp>
        <p:nvSpPr>
          <p:cNvPr id="13" name="Rectangle 12">
            <a:hlinkClick r:id="rId5"/>
            <a:extLst>
              <a:ext uri="{FF2B5EF4-FFF2-40B4-BE49-F238E27FC236}">
                <a16:creationId xmlns:a16="http://schemas.microsoft.com/office/drawing/2014/main" id="{7FFA58E1-AFAE-6E41-A7A4-3134640BD42F}"/>
              </a:ext>
            </a:extLst>
          </p:cNvPr>
          <p:cNvSpPr/>
          <p:nvPr/>
        </p:nvSpPr>
        <p:spPr>
          <a:xfrm>
            <a:off x="4920532" y="3670977"/>
            <a:ext cx="191223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1219170"/>
            <a:r>
              <a:rPr lang="en-US" sz="1600" dirty="0">
                <a:solidFill>
                  <a:srgbClr val="000000"/>
                </a:solidFill>
                <a:latin typeface="Segoe UI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4" name="Rectangle 13">
            <a:hlinkClick r:id="rId6"/>
            <a:extLst>
              <a:ext uri="{FF2B5EF4-FFF2-40B4-BE49-F238E27FC236}">
                <a16:creationId xmlns:a16="http://schemas.microsoft.com/office/drawing/2014/main" id="{9EB3BE4C-4D6B-9043-B9AF-4F9F2E426BC4}"/>
              </a:ext>
            </a:extLst>
          </p:cNvPr>
          <p:cNvSpPr/>
          <p:nvPr/>
        </p:nvSpPr>
        <p:spPr>
          <a:xfrm>
            <a:off x="9120527" y="3670977"/>
            <a:ext cx="2344748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1219170"/>
            <a:r>
              <a:rPr lang="en-US" sz="1600" dirty="0">
                <a:solidFill>
                  <a:srgbClr val="000000"/>
                </a:solidFill>
                <a:latin typeface="Segoe UI"/>
                <a:cs typeface="Segoe UI Semibold" panose="020B0502040204020203" pitchFamily="34" charset="0"/>
              </a:rPr>
              <a:t>Connect with the global data community</a:t>
            </a:r>
          </a:p>
        </p:txBody>
      </p:sp>
      <p:sp>
        <p:nvSpPr>
          <p:cNvPr id="15" name="Rectangle 14">
            <a:hlinkClick r:id="rId7"/>
            <a:extLst>
              <a:ext uri="{FF2B5EF4-FFF2-40B4-BE49-F238E27FC236}">
                <a16:creationId xmlns:a16="http://schemas.microsoft.com/office/drawing/2014/main" id="{B2C81291-D94F-3142-B6F3-5BE4EB2131A6}"/>
              </a:ext>
            </a:extLst>
          </p:cNvPr>
          <p:cNvSpPr/>
          <p:nvPr/>
        </p:nvSpPr>
        <p:spPr>
          <a:xfrm>
            <a:off x="7107901" y="3670977"/>
            <a:ext cx="2078531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1219170"/>
            <a:r>
              <a:rPr lang="en-US" sz="1600">
                <a:solidFill>
                  <a:srgbClr val="000000"/>
                </a:solidFill>
                <a:latin typeface="Segoe UI"/>
                <a:cs typeface="Segoe UI Semibold" panose="020B0502040204020203" pitchFamily="34" charset="0"/>
              </a:rPr>
              <a:t>Local user groups around the world</a:t>
            </a:r>
            <a:endParaRPr lang="en-US" sz="1600" dirty="0">
              <a:solidFill>
                <a:srgbClr val="000000"/>
              </a:solidFill>
              <a:latin typeface="Segoe UI"/>
              <a:cs typeface="Segoe UI Semibold" panose="020B0502040204020203" pitchFamily="34" charset="0"/>
            </a:endParaRPr>
          </a:p>
        </p:txBody>
      </p:sp>
      <p:sp>
        <p:nvSpPr>
          <p:cNvPr id="16" name="Rectangle 15">
            <a:hlinkClick r:id="rId8"/>
            <a:extLst>
              <a:ext uri="{FF2B5EF4-FFF2-40B4-BE49-F238E27FC236}">
                <a16:creationId xmlns:a16="http://schemas.microsoft.com/office/drawing/2014/main" id="{D5D65FB3-C04C-A546-A913-C0814BC10F5A}"/>
              </a:ext>
            </a:extLst>
          </p:cNvPr>
          <p:cNvSpPr/>
          <p:nvPr/>
        </p:nvSpPr>
        <p:spPr>
          <a:xfrm>
            <a:off x="4920907" y="6058578"/>
            <a:ext cx="208656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1219170"/>
            <a:r>
              <a:rPr lang="en-US" sz="1600" dirty="0">
                <a:solidFill>
                  <a:srgbClr val="000000"/>
                </a:solidFill>
                <a:latin typeface="Segoe UI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7" name="Rectangle 16">
            <a:hlinkClick r:id="rId7"/>
            <a:extLst>
              <a:ext uri="{FF2B5EF4-FFF2-40B4-BE49-F238E27FC236}">
                <a16:creationId xmlns:a16="http://schemas.microsoft.com/office/drawing/2014/main" id="{23241561-83A2-804A-8F0C-A676064DBABC}"/>
              </a:ext>
            </a:extLst>
          </p:cNvPr>
          <p:cNvSpPr/>
          <p:nvPr/>
        </p:nvSpPr>
        <p:spPr>
          <a:xfrm>
            <a:off x="7007473" y="6058578"/>
            <a:ext cx="2432921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1219170"/>
            <a:r>
              <a:rPr lang="en-US" sz="1600" dirty="0">
                <a:solidFill>
                  <a:srgbClr val="000000"/>
                </a:solidFill>
                <a:latin typeface="Segoe UI"/>
                <a:cs typeface="Segoe UI Semibold" panose="020B0502040204020203" pitchFamily="34" charset="0"/>
              </a:rPr>
              <a:t>Learning on-demand and delivered to you</a:t>
            </a:r>
          </a:p>
        </p:txBody>
      </p:sp>
      <p:sp>
        <p:nvSpPr>
          <p:cNvPr id="18" name="Rectangle 17">
            <a:hlinkClick r:id="rId7"/>
            <a:extLst>
              <a:ext uri="{FF2B5EF4-FFF2-40B4-BE49-F238E27FC236}">
                <a16:creationId xmlns:a16="http://schemas.microsoft.com/office/drawing/2014/main" id="{DC862C0E-3CC0-9240-859B-88B83A2A551D}"/>
              </a:ext>
            </a:extLst>
          </p:cNvPr>
          <p:cNvSpPr/>
          <p:nvPr/>
        </p:nvSpPr>
        <p:spPr>
          <a:xfrm>
            <a:off x="9440394" y="6058578"/>
            <a:ext cx="190344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1219170"/>
            <a:r>
              <a:rPr lang="en-US" sz="1600" dirty="0">
                <a:solidFill>
                  <a:srgbClr val="000000"/>
                </a:solidFill>
                <a:latin typeface="Segoe UI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5C2C79-0343-7C4A-A0CF-31E4444953B1}"/>
              </a:ext>
            </a:extLst>
          </p:cNvPr>
          <p:cNvCxnSpPr>
            <a:cxnSpLocks/>
          </p:cNvCxnSpPr>
          <p:nvPr/>
        </p:nvCxnSpPr>
        <p:spPr>
          <a:xfrm flipH="1">
            <a:off x="5236973" y="4448797"/>
            <a:ext cx="600417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3A8F4EA-C59F-F343-883B-AF111B8F396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rcRect l="10860" t="13663"/>
          <a:stretch/>
        </p:blipFill>
        <p:spPr>
          <a:xfrm>
            <a:off x="0" y="1"/>
            <a:ext cx="2901597" cy="2810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36441A-5B13-DA4D-B288-3616ECEDEC40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2079" y="2205284"/>
            <a:ext cx="1498789" cy="149878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3403638-AB44-014B-901A-3B8B915D0147}"/>
              </a:ext>
            </a:extLst>
          </p:cNvPr>
          <p:cNvSpPr txBox="1"/>
          <p:nvPr/>
        </p:nvSpPr>
        <p:spPr>
          <a:xfrm>
            <a:off x="4467498" y="637787"/>
            <a:ext cx="7454420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/>
            <a:r>
              <a:rPr lang="en-US" sz="2667" b="1" i="1" dirty="0">
                <a:solidFill>
                  <a:srgbClr val="289E5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Own your career with interactive learning built by community and guided by data experts.</a:t>
            </a:r>
          </a:p>
          <a:p>
            <a:pPr algn="ctr" defTabSz="1219170"/>
            <a:r>
              <a:rPr lang="en-US" sz="2667" b="1" i="1" dirty="0">
                <a:solidFill>
                  <a:srgbClr val="289E5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involved. Get ahead.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4F8B09-BE97-4528-9349-1A9258974DB0}"/>
              </a:ext>
            </a:extLst>
          </p:cNvPr>
          <p:cNvGrpSpPr/>
          <p:nvPr/>
        </p:nvGrpSpPr>
        <p:grpSpPr>
          <a:xfrm>
            <a:off x="7072982" y="5311985"/>
            <a:ext cx="2086565" cy="587295"/>
            <a:chOff x="5486576" y="3693211"/>
            <a:chExt cx="1564924" cy="44047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93431F2-F8FE-4A4E-8A2A-E968BE4E8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86576" y="3693211"/>
              <a:ext cx="1564924" cy="38498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3BDF172-0880-482D-9F3A-50FEB5D0F7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47616" t="1" b="24563"/>
            <a:stretch/>
          </p:blipFill>
          <p:spPr>
            <a:xfrm>
              <a:off x="6179156" y="3928833"/>
              <a:ext cx="719453" cy="204849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0A1D42F-75B9-45E4-ACA4-ED1EC30CB990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4952" y="2157143"/>
            <a:ext cx="1510883" cy="151088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94444D3-65AA-46F3-873F-A8B227D3A649}"/>
              </a:ext>
            </a:extLst>
          </p:cNvPr>
          <p:cNvGrpSpPr/>
          <p:nvPr/>
        </p:nvGrpSpPr>
        <p:grpSpPr>
          <a:xfrm>
            <a:off x="7561610" y="4762965"/>
            <a:ext cx="1271089" cy="457870"/>
            <a:chOff x="5522708" y="4176246"/>
            <a:chExt cx="1105467" cy="38611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BB39A4A-7B6D-4290-B5D2-4D4F4643C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522708" y="4176246"/>
              <a:ext cx="772230" cy="38611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4D6C87-C83C-4FB5-937B-2B6650AD51D0}"/>
                </a:ext>
              </a:extLst>
            </p:cNvPr>
            <p:cNvSpPr txBox="1"/>
            <p:nvPr/>
          </p:nvSpPr>
          <p:spPr>
            <a:xfrm>
              <a:off x="6165992" y="4222972"/>
              <a:ext cx="462183" cy="285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170"/>
              <a:r>
                <a:rPr lang="en-US" sz="1600" dirty="0">
                  <a:solidFill>
                    <a:srgbClr val="5D6568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.org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1000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057C3-12DD-4CC3-A904-95D1070CB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Missed PASS Summit 2019?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E1106-C798-4AE1-81C0-82260F4890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1859" y="2022743"/>
            <a:ext cx="11308283" cy="520700"/>
          </a:xfrm>
        </p:spPr>
        <p:txBody>
          <a:bodyPr/>
          <a:lstStyle/>
          <a:p>
            <a:r>
              <a:rPr lang="en-US" sz="4267" dirty="0"/>
              <a:t>Get the Recordings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CEA300C-01AE-4436-9AA3-0BBC0738CCF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1859" y="3083961"/>
            <a:ext cx="7115923" cy="2907536"/>
          </a:xfrm>
        </p:spPr>
        <p:txBody>
          <a:bodyPr/>
          <a:lstStyle/>
          <a:p>
            <a:r>
              <a:rPr lang="en-US" dirty="0"/>
              <a:t>Download all PASS Summit sessions on Data Management</a:t>
            </a:r>
            <a:r>
              <a:rPr lang="en-US"/>
              <a:t>, Analytics, </a:t>
            </a:r>
            <a:r>
              <a:rPr lang="en-US" dirty="0"/>
              <a:t>or Architecture for only $399 USD</a:t>
            </a:r>
          </a:p>
          <a:p>
            <a:endParaRPr lang="en-US" dirty="0"/>
          </a:p>
          <a:p>
            <a:r>
              <a:rPr lang="en-US" dirty="0"/>
              <a:t>More options available at </a:t>
            </a:r>
            <a:r>
              <a:rPr lang="en-US" sz="3733" b="1" dirty="0"/>
              <a:t>PASSstuff.com</a:t>
            </a: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999558-C0CF-437D-BB58-E1E6AC3B73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72"/>
          <a:stretch/>
        </p:blipFill>
        <p:spPr>
          <a:xfrm>
            <a:off x="7745735" y="2543444"/>
            <a:ext cx="3402773" cy="336967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8935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1A1E2D-9DF4-4F83-9D90-D879C6C833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52672" y="4170368"/>
            <a:ext cx="11172603" cy="2195227"/>
          </a:xfrm>
        </p:spPr>
        <p:txBody>
          <a:bodyPr/>
          <a:lstStyle/>
          <a:p>
            <a:pPr fontAlgn="base"/>
            <a:r>
              <a:rPr lang="en-US" sz="1867" dirty="0"/>
              <a:t>We are thrilled to say the first ever PASS Virtual Summit will be taking place this November! </a:t>
            </a:r>
          </a:p>
          <a:p>
            <a:pPr fontAlgn="base"/>
            <a:endParaRPr lang="en-US" sz="1867" dirty="0"/>
          </a:p>
          <a:p>
            <a:pPr fontAlgn="base"/>
            <a:r>
              <a:rPr lang="en-US" sz="1867" dirty="0"/>
              <a:t>We will be launching PASS Summit into a whole new world, and with that comes exciting opportunities with what we can offer you. We will go beyond simply moving sessions online to fully embracing everything a virtual environment can offer. </a:t>
            </a:r>
            <a:br>
              <a:rPr lang="en-US" sz="1867" dirty="0"/>
            </a:br>
            <a:endParaRPr lang="en-US" sz="1867" dirty="0"/>
          </a:p>
          <a:p>
            <a:pPr fontAlgn="base"/>
            <a:r>
              <a:rPr lang="en-US" sz="1867" b="1" dirty="0">
                <a:solidFill>
                  <a:srgbClr val="C00000"/>
                </a:solidFill>
              </a:rPr>
              <a:t>Find out more at PASS.org/summit</a:t>
            </a:r>
          </a:p>
        </p:txBody>
      </p:sp>
      <p:pic>
        <p:nvPicPr>
          <p:cNvPr id="3" name="Picture 2" descr="A close up of a person&#10;&#10;Description automatically generated">
            <a:extLst>
              <a:ext uri="{FF2B5EF4-FFF2-40B4-BE49-F238E27FC236}">
                <a16:creationId xmlns:a16="http://schemas.microsoft.com/office/drawing/2014/main" id="{D6612586-467F-428A-BAFC-EAC118617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9"/>
            <a:ext cx="121920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96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B4C4037-60C8-4EF1-9028-88C738B52A52}"/>
              </a:ext>
            </a:extLst>
          </p:cNvPr>
          <p:cNvSpPr/>
          <p:nvPr/>
        </p:nvSpPr>
        <p:spPr>
          <a:xfrm>
            <a:off x="5705443" y="216962"/>
            <a:ext cx="6461157" cy="5886993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789A90-8FE5-A846-B018-A96E691FC6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1552" y="1988539"/>
            <a:ext cx="4987648" cy="3994237"/>
          </a:xfrm>
        </p:spPr>
        <p:txBody>
          <a:bodyPr/>
          <a:lstStyle/>
          <a:p>
            <a:r>
              <a:rPr lang="en-US" sz="5867" dirty="0"/>
              <a:t>Thank you to our Global  Sponsors and Supporters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7461DDA-62E9-4998-955E-E68B452BF223}"/>
              </a:ext>
            </a:extLst>
          </p:cNvPr>
          <p:cNvGrpSpPr/>
          <p:nvPr/>
        </p:nvGrpSpPr>
        <p:grpSpPr>
          <a:xfrm>
            <a:off x="6108701" y="527564"/>
            <a:ext cx="4627404" cy="5785560"/>
            <a:chOff x="4559900" y="828282"/>
            <a:chExt cx="3470553" cy="4339170"/>
          </a:xfrm>
        </p:grpSpPr>
        <p:pic>
          <p:nvPicPr>
            <p:cNvPr id="3" name="Picture 2" descr="https://eastus1-mediap.svc.ms/transform/thumbnail?provider=spo&amp;inputFormat=png&amp;cs=fFNQTw&amp;docid=https%3A%2F%2Fsqlpass365-my.sharepoint.com%3A443%2F_api%2Fv2.0%2Fdrives%2Fb!foE7roR9Jkahp1eDpbuCNzsI0q0yYmNIvCrkt06UyE68uZlao4rJQZ3tymFRSPDq%2Fitems%2F01FYQCTPJPSMVC3OMFCJH2NL2K6MN5DC4W%3Fversion%3DPublished&amp;access_token=eyJ0eXAiOiJKV1QiLCJhbGciOiJub25lIn0.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.V2RaL0FWdjZucU9ldG5SWm1aSVU5RUh5eXB3WDh2STFMREN1ZXJTQmZqZz0&amp;encodeFailures=1&amp;srcWidth=&amp;srcHeight=&amp;width=440&amp;height=71&amp;action=Access">
              <a:extLst>
                <a:ext uri="{FF2B5EF4-FFF2-40B4-BE49-F238E27FC236}">
                  <a16:creationId xmlns:a16="http://schemas.microsoft.com/office/drawing/2014/main" id="{1791629B-37C7-4B07-ABBE-6FD9600809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9900" y="828282"/>
              <a:ext cx="3470553" cy="560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1DD9CA24-5D60-4C70-9AE5-E7C83B94BF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30147" y="1600429"/>
              <a:ext cx="2150078" cy="275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E1466FE-8A1E-43A2-8C8B-41D40FEB7EF6}"/>
                </a:ext>
              </a:extLst>
            </p:cNvPr>
            <p:cNvGrpSpPr/>
            <p:nvPr/>
          </p:nvGrpSpPr>
          <p:grpSpPr>
            <a:xfrm>
              <a:off x="5430106" y="2791480"/>
              <a:ext cx="1730880" cy="2375972"/>
              <a:chOff x="5391221" y="2248937"/>
              <a:chExt cx="1730880" cy="237597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4CF7DAB-2BFA-4906-8579-534482BB8A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92629" y="2680916"/>
                <a:ext cx="1147344" cy="314152"/>
              </a:xfrm>
              <a:prstGeom prst="rect">
                <a:avLst/>
              </a:prstGeom>
            </p:spPr>
          </p:pic>
          <p:pic>
            <p:nvPicPr>
              <p:cNvPr id="11" name="Picture 12" descr="https://eastus1-mediap.svc.ms/transform/thumbnail?provider=spo&amp;inputFormat=png&amp;cs=fFNQTw&amp;docid=https%3A%2F%2Fsqlpass365-my.sharepoint.com%3A443%2F_api%2Fv2.0%2Fdrives%2Fb!foE7roR9Jkahp1eDpbuCNzsI0q0yYmNIvCrkt06UyE68uZlao4rJQZ3tymFRSPDq%2Fitems%2F01FYQCTPJC63LHZ3GD7BD2XM6MT4HCLZPK%3Fversion%3DPublished&amp;access_token=eyJ0eXAiOiJKV1QiLCJhbGciOiJub25lIn0.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.V2RaL0FWdjZucU9ldG5SWm1aSVU5RUh5eXB3WDh2STFMREN1ZXJTQmZqZz0&amp;encodeFailures=1&amp;srcWidth=&amp;srcHeight=&amp;width=910&amp;height=98&amp;action=Access">
                <a:extLst>
                  <a:ext uri="{FF2B5EF4-FFF2-40B4-BE49-F238E27FC236}">
                    <a16:creationId xmlns:a16="http://schemas.microsoft.com/office/drawing/2014/main" id="{7F604818-48BB-4AC4-B0F4-E6B5FE4181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0917" y="2248937"/>
                <a:ext cx="1681184" cy="1810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FCD31613-1C2D-4286-B2C9-72039F4118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1920" y="4414187"/>
                <a:ext cx="1325800" cy="210722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A490B0D2-043F-4B2E-BFC3-8F761509CF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1221" y="3847814"/>
                <a:ext cx="1727198" cy="344292"/>
              </a:xfrm>
              <a:prstGeom prst="rect">
                <a:avLst/>
              </a:prstGeom>
            </p:spPr>
          </p:pic>
        </p:grpSp>
        <p:pic>
          <p:nvPicPr>
            <p:cNvPr id="7" name="Picture 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AD11CFB-FE3A-4A76-9FF3-56F2B929D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6028" y="1966565"/>
              <a:ext cx="2618296" cy="687048"/>
            </a:xfrm>
            <a:prstGeom prst="rect">
              <a:avLst/>
            </a:prstGeom>
          </p:spPr>
        </p:pic>
      </p:grp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26BE9B98-5046-4F25-AAD7-1B69E14E86A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624" y="4409046"/>
            <a:ext cx="2585632" cy="61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75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B4C4037-60C8-4EF1-9028-88C738B52A52}"/>
              </a:ext>
            </a:extLst>
          </p:cNvPr>
          <p:cNvSpPr/>
          <p:nvPr/>
        </p:nvSpPr>
        <p:spPr>
          <a:xfrm>
            <a:off x="5705443" y="216962"/>
            <a:ext cx="6461157" cy="5886993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789A90-8FE5-A846-B018-A96E691FC6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1551" y="1988539"/>
            <a:ext cx="5557148" cy="3994237"/>
          </a:xfrm>
        </p:spPr>
        <p:txBody>
          <a:bodyPr/>
          <a:lstStyle/>
          <a:p>
            <a:r>
              <a:rPr lang="en-US" sz="5867" dirty="0"/>
              <a:t>And also to our Local Sponsors</a:t>
            </a:r>
          </a:p>
        </p:txBody>
      </p:sp>
      <p:pic>
        <p:nvPicPr>
          <p:cNvPr id="5" name="Bildobjekt 4" descr="En bild som visar tecken, tallrik, mat, tåg&#10;&#10;Automatiskt genererad beskrivning">
            <a:extLst>
              <a:ext uri="{FF2B5EF4-FFF2-40B4-BE49-F238E27FC236}">
                <a16:creationId xmlns:a16="http://schemas.microsoft.com/office/drawing/2014/main" id="{CFFD81F4-AB76-4907-AD09-151E277A1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676" y="2079652"/>
            <a:ext cx="3638773" cy="1190464"/>
          </a:xfrm>
          <a:prstGeom prst="rect">
            <a:avLst/>
          </a:prstGeom>
        </p:spPr>
      </p:pic>
      <p:pic>
        <p:nvPicPr>
          <p:cNvPr id="15" name="Bild 14">
            <a:extLst>
              <a:ext uri="{FF2B5EF4-FFF2-40B4-BE49-F238E27FC236}">
                <a16:creationId xmlns:a16="http://schemas.microsoft.com/office/drawing/2014/main" id="{9583337A-12FE-48C7-91AC-EE6DE8FFC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61045" y="3566461"/>
            <a:ext cx="2806700" cy="635000"/>
          </a:xfrm>
          <a:prstGeom prst="rect">
            <a:avLst/>
          </a:prstGeom>
        </p:spPr>
      </p:pic>
      <p:pic>
        <p:nvPicPr>
          <p:cNvPr id="18" name="Bildobjekt 17">
            <a:extLst>
              <a:ext uri="{FF2B5EF4-FFF2-40B4-BE49-F238E27FC236}">
                <a16:creationId xmlns:a16="http://schemas.microsoft.com/office/drawing/2014/main" id="{67BF18BD-D3F0-48DE-B59C-EBB9135354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078" y="4510934"/>
            <a:ext cx="2225580" cy="1351661"/>
          </a:xfrm>
          <a:prstGeom prst="rect">
            <a:avLst/>
          </a:prstGeom>
        </p:spPr>
      </p:pic>
      <p:pic>
        <p:nvPicPr>
          <p:cNvPr id="20" name="Bildobjekt 19">
            <a:extLst>
              <a:ext uri="{FF2B5EF4-FFF2-40B4-BE49-F238E27FC236}">
                <a16:creationId xmlns:a16="http://schemas.microsoft.com/office/drawing/2014/main" id="{0B2C2797-26B0-4CAF-B0F1-B3DF5877B3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065" y="4760976"/>
            <a:ext cx="4450972" cy="1491152"/>
          </a:xfrm>
          <a:prstGeom prst="rect">
            <a:avLst/>
          </a:prstGeom>
        </p:spPr>
      </p:pic>
      <p:pic>
        <p:nvPicPr>
          <p:cNvPr id="23" name="Bildobjekt 22">
            <a:extLst>
              <a:ext uri="{FF2B5EF4-FFF2-40B4-BE49-F238E27FC236}">
                <a16:creationId xmlns:a16="http://schemas.microsoft.com/office/drawing/2014/main" id="{B4DB606E-DB4B-4693-B50A-0DCB7DC3E2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490" y="334350"/>
            <a:ext cx="2328255" cy="15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67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0C438DB-20F7-4B34-8E2C-4BF45E729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Session </a:t>
            </a:r>
            <a:r>
              <a:rPr lang="sv-SE" dirty="0" err="1"/>
              <a:t>contents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308BB25-8932-48AF-AEB6-FF932D5D4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My powershell </a:t>
            </a:r>
            <a:r>
              <a:rPr lang="sv-SE" dirty="0" err="1"/>
              <a:t>journey</a:t>
            </a:r>
            <a:endParaRPr lang="sv-SE" dirty="0"/>
          </a:p>
          <a:p>
            <a:r>
              <a:rPr lang="sv-SE" dirty="0" err="1"/>
              <a:t>DBATools</a:t>
            </a:r>
            <a:endParaRPr lang="sv-SE" dirty="0"/>
          </a:p>
          <a:p>
            <a:r>
              <a:rPr lang="sv-SE" dirty="0"/>
              <a:t>Migration – log shipping and more with </a:t>
            </a:r>
            <a:r>
              <a:rPr lang="sv-SE" dirty="0" err="1"/>
              <a:t>DBATools</a:t>
            </a:r>
            <a:endParaRPr lang="sv-SE" dirty="0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591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78F6037-37E7-4F68-BEEC-93A99E283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Why</a:t>
            </a:r>
            <a:r>
              <a:rPr lang="sv-SE" dirty="0"/>
              <a:t> did I make </a:t>
            </a:r>
            <a:r>
              <a:rPr lang="sv-SE" dirty="0" err="1"/>
              <a:t>this</a:t>
            </a:r>
            <a:r>
              <a:rPr lang="sv-SE" dirty="0"/>
              <a:t> presentation?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6C68B1F-FCAB-447B-9599-F74CDF1ED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Sharing</a:t>
            </a:r>
            <a:r>
              <a:rPr lang="sv-SE" dirty="0"/>
              <a:t> is </a:t>
            </a:r>
            <a:r>
              <a:rPr lang="sv-SE" dirty="0" err="1"/>
              <a:t>caring</a:t>
            </a:r>
            <a:endParaRPr lang="sv-SE" dirty="0"/>
          </a:p>
          <a:p>
            <a:r>
              <a:rPr lang="sv-SE" dirty="0"/>
              <a:t>Automation =&gt; Focus on </a:t>
            </a:r>
            <a:r>
              <a:rPr lang="sv-SE" dirty="0" err="1"/>
              <a:t>fun</a:t>
            </a:r>
            <a:r>
              <a:rPr lang="sv-SE" dirty="0"/>
              <a:t> stuff</a:t>
            </a:r>
          </a:p>
          <a:p>
            <a:pPr lvl="1"/>
            <a:r>
              <a:rPr lang="sv-SE" dirty="0"/>
              <a:t>”</a:t>
            </a:r>
            <a:r>
              <a:rPr lang="sv-SE" dirty="0" err="1"/>
              <a:t>Let’s</a:t>
            </a:r>
            <a:r>
              <a:rPr lang="sv-SE" dirty="0"/>
              <a:t> </a:t>
            </a:r>
            <a:r>
              <a:rPr lang="sv-SE" dirty="0" err="1"/>
              <a:t>spend</a:t>
            </a:r>
            <a:r>
              <a:rPr lang="sv-SE" dirty="0"/>
              <a:t> half a </a:t>
            </a:r>
            <a:r>
              <a:rPr lang="sv-SE" dirty="0" err="1"/>
              <a:t>day</a:t>
            </a:r>
            <a:r>
              <a:rPr lang="sv-SE" dirty="0"/>
              <a:t> </a:t>
            </a:r>
            <a:r>
              <a:rPr lang="sv-SE" dirty="0" err="1"/>
              <a:t>automating</a:t>
            </a:r>
            <a:r>
              <a:rPr lang="sv-SE" dirty="0"/>
              <a:t> a 15 </a:t>
            </a:r>
            <a:r>
              <a:rPr lang="sv-SE" dirty="0" err="1"/>
              <a:t>minute</a:t>
            </a:r>
            <a:r>
              <a:rPr lang="sv-SE" dirty="0"/>
              <a:t> manual task”</a:t>
            </a:r>
          </a:p>
          <a:p>
            <a:endParaRPr lang="sv-SE" dirty="0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24312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F035DBA-691F-4721-896A-CAEA20A02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sv-SE" dirty="0"/>
              <a:t>My Powershell </a:t>
            </a:r>
            <a:r>
              <a:rPr lang="sv-SE" dirty="0" err="1"/>
              <a:t>journey</a:t>
            </a:r>
            <a:endParaRPr lang="sv-SE" dirty="0"/>
          </a:p>
        </p:txBody>
      </p:sp>
      <p:pic>
        <p:nvPicPr>
          <p:cNvPr id="4" name="Bildobjekt 3" descr="En bild som visar utomhus, gräs, grön, jord&#10;&#10;Automatiskt genererad beskrivning">
            <a:extLst>
              <a:ext uri="{FF2B5EF4-FFF2-40B4-BE49-F238E27FC236}">
                <a16:creationId xmlns:a16="http://schemas.microsoft.com/office/drawing/2014/main" id="{04FDDE93-6F5B-49AA-A4F1-D55CA876C3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6646" r="7843" b="-4"/>
          <a:stretch/>
        </p:blipFill>
        <p:spPr>
          <a:xfrm>
            <a:off x="675745" y="1508656"/>
            <a:ext cx="6776496" cy="5349343"/>
          </a:xfrm>
          <a:prstGeom prst="rect">
            <a:avLst/>
          </a:prstGeom>
          <a:noFill/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38DE2DAF-55BD-4D2F-8302-2D4CA2450165}"/>
              </a:ext>
            </a:extLst>
          </p:cNvPr>
          <p:cNvSpPr txBox="1"/>
          <p:nvPr/>
        </p:nvSpPr>
        <p:spPr>
          <a:xfrm>
            <a:off x="2060601" y="5841307"/>
            <a:ext cx="280076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sv-SE" sz="700" dirty="0">
                <a:solidFill>
                  <a:srgbClr val="FFFFFF"/>
                </a:solidFill>
                <a:hlinkClick r:id="rId3" tooltip="http://arvindpariti.blogspot.com/2012/02/some-great-snapshots-in-2012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Det här fotot</a:t>
            </a:r>
            <a:r>
              <a:rPr lang="sv-SE" sz="700" dirty="0">
                <a:solidFill>
                  <a:srgbClr val="FFFFFF"/>
                </a:solidFill>
              </a:rPr>
              <a:t> av Okänd författare licensieras enligt </a:t>
            </a:r>
            <a:r>
              <a:rPr lang="sv-SE" sz="700" dirty="0">
                <a:solidFill>
                  <a:srgbClr val="FFFFFF"/>
                </a:solidFill>
                <a:hlinkClick r:id="rId4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sv-SE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011242"/>
      </p:ext>
    </p:extLst>
  </p:cSld>
  <p:clrMapOvr>
    <a:masterClrMapping/>
  </p:clrMapOvr>
</p:sld>
</file>

<file path=ppt/theme/theme1.xml><?xml version="1.0" encoding="utf-8"?>
<a:theme xmlns:a="http://schemas.openxmlformats.org/drawingml/2006/main" name="Fasett">
  <a:themeElements>
    <a:clrScheme name="Varm blå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oupBy_Eight_hours_of_work_in_20_minutes_Partitioning_Rox.pptx" id="{70D7657E-FDF3-4AF8-B760-E8DCE5C23891}" vid="{32728EFA-864A-41EB-A785-94AF657B65F5}"/>
    </a:ext>
  </a:extLst>
</a:theme>
</file>

<file path=ppt/theme/theme2.xml><?xml version="1.0" encoding="utf-8"?>
<a:theme xmlns:a="http://schemas.openxmlformats.org/drawingml/2006/main" name="Anpassad formgivni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ASS 2013_SpeakerTemplate_16x9">
  <a:themeElements>
    <a:clrScheme name="SQLSat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289E51"/>
      </a:accent1>
      <a:accent2>
        <a:srgbClr val="105820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WHITE TEMPLATE">
  <a:themeElements>
    <a:clrScheme name="Azur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8D4"/>
      </a:accent1>
      <a:accent2>
        <a:srgbClr val="50E6FF"/>
      </a:accent2>
      <a:accent3>
        <a:srgbClr val="3C3C41"/>
      </a:accent3>
      <a:accent4>
        <a:srgbClr val="75757A"/>
      </a:accent4>
      <a:accent5>
        <a:srgbClr val="EBEBEB"/>
      </a:accent5>
      <a:accent6>
        <a:srgbClr val="FFFFFF"/>
      </a:accent6>
      <a:hlink>
        <a:srgbClr val="0078D4"/>
      </a:hlink>
      <a:folHlink>
        <a:srgbClr val="954F7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0518_Baseline File [square photo].potx" id="{C5D1F236-4B1B-4E57-A29C-AD92A4683BEF}" vid="{04698D39-7FD2-42AF-81C6-B18BB52E45E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9DF362DDD05A45B86D781376AAC476" ma:contentTypeVersion="7" ma:contentTypeDescription="Create a new document." ma:contentTypeScope="" ma:versionID="3a57987203f074c548de98d113b4286b">
  <xsd:schema xmlns:xsd="http://www.w3.org/2001/XMLSchema" xmlns:xs="http://www.w3.org/2001/XMLSchema" xmlns:p="http://schemas.microsoft.com/office/2006/metadata/properties" xmlns:ns2="d199752a-3aa5-47db-8ae7-beef1561cea0" targetNamespace="http://schemas.microsoft.com/office/2006/metadata/properties" ma:root="true" ma:fieldsID="70b53b01044eee4a42e00434b4075c16" ns2:_="">
    <xsd:import namespace="d199752a-3aa5-47db-8ae7-beef1561cea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99752a-3aa5-47db-8ae7-beef1561cea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76C713D-8D2B-492D-A52A-375696712C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99752a-3aa5-47db-8ae7-beef1561cea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542A527-91EE-49D6-AF42-393E29B9863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5AA9653-386D-4377-A986-DC4A02C60CD5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1083</TotalTime>
  <Words>486</Words>
  <Application>Microsoft Office PowerPoint</Application>
  <PresentationFormat>Bredbild</PresentationFormat>
  <Paragraphs>71</Paragraphs>
  <Slides>19</Slides>
  <Notes>1</Notes>
  <HiddenSlides>0</HiddenSlides>
  <MMClips>0</MMClips>
  <ScaleCrop>false</ScaleCrop>
  <HeadingPairs>
    <vt:vector size="6" baseType="variant">
      <vt:variant>
        <vt:lpstr>Använt teckensnitt</vt:lpstr>
      </vt:variant>
      <vt:variant>
        <vt:i4>12</vt:i4>
      </vt:variant>
      <vt:variant>
        <vt:lpstr>Tema</vt:lpstr>
      </vt:variant>
      <vt:variant>
        <vt:i4>4</vt:i4>
      </vt:variant>
      <vt:variant>
        <vt:lpstr>Bildrubriker</vt:lpstr>
      </vt:variant>
      <vt:variant>
        <vt:i4>19</vt:i4>
      </vt:variant>
    </vt:vector>
  </HeadingPairs>
  <TitlesOfParts>
    <vt:vector size="35" baseType="lpstr">
      <vt:lpstr>Arial</vt:lpstr>
      <vt:lpstr>Calibri</vt:lpstr>
      <vt:lpstr>Calibri Light</vt:lpstr>
      <vt:lpstr>Roboto Light</vt:lpstr>
      <vt:lpstr>Segoe UI</vt:lpstr>
      <vt:lpstr>Segoe UI Light</vt:lpstr>
      <vt:lpstr>Segoe UI Semibold</vt:lpstr>
      <vt:lpstr>Segoe UI Semilight</vt:lpstr>
      <vt:lpstr>Source Sans Pro</vt:lpstr>
      <vt:lpstr>Trebuchet MS</vt:lpstr>
      <vt:lpstr>Wingdings</vt:lpstr>
      <vt:lpstr>Wingdings 3</vt:lpstr>
      <vt:lpstr>Fasett</vt:lpstr>
      <vt:lpstr>Anpassad formgivning</vt:lpstr>
      <vt:lpstr>PASS 2013_SpeakerTemplate_16x9</vt:lpstr>
      <vt:lpstr>1_WHITE TEMPLATE</vt:lpstr>
      <vt:lpstr>My Romantic Relation With Powershell Generally</vt:lpstr>
      <vt:lpstr>Explore your PASS community</vt:lpstr>
      <vt:lpstr>Missed PASS Summit 2019?</vt:lpstr>
      <vt:lpstr>PowerPoint-presentation</vt:lpstr>
      <vt:lpstr>PowerPoint-presentation</vt:lpstr>
      <vt:lpstr>PowerPoint-presentation</vt:lpstr>
      <vt:lpstr>Session contents</vt:lpstr>
      <vt:lpstr>Why did I make this presentation?</vt:lpstr>
      <vt:lpstr>My Powershell journey</vt:lpstr>
      <vt:lpstr>My Powershell journey, first iteration</vt:lpstr>
      <vt:lpstr>My Powershell journey, second iteration</vt:lpstr>
      <vt:lpstr>My powershell journey, Nth iteration</vt:lpstr>
      <vt:lpstr>What is DBATools</vt:lpstr>
      <vt:lpstr>DBATOOLS First demo</vt:lpstr>
      <vt:lpstr>Lets’s get down to business</vt:lpstr>
      <vt:lpstr>DBATOOLS Demo</vt:lpstr>
      <vt:lpstr>Famous last words</vt:lpstr>
      <vt:lpstr>This event was sponsored by Microsoft   Learn more about SQL Server 2019 today:  -Get free training: aka.ms/sqlworkshops   -Download the SQL19 eBook: aka.ms/sql19_ebook</vt:lpstr>
      <vt:lpstr>PowerPoint-presentation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romantic relation with Powershell generally and DBATools especially</dc:title>
  <dc:creator>Magnus Ahlkvist</dc:creator>
  <cp:lastModifiedBy>Magnus Ahlkvist</cp:lastModifiedBy>
  <cp:revision>12</cp:revision>
  <dcterms:created xsi:type="dcterms:W3CDTF">2020-05-12T05:13:50Z</dcterms:created>
  <dcterms:modified xsi:type="dcterms:W3CDTF">2020-09-05T07:51:16Z</dcterms:modified>
</cp:coreProperties>
</file>